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36"/>
  </p:notesMasterIdLst>
  <p:sldIdLst>
    <p:sldId id="260" r:id="rId2"/>
    <p:sldId id="261" r:id="rId3"/>
    <p:sldId id="313" r:id="rId4"/>
    <p:sldId id="315" r:id="rId5"/>
    <p:sldId id="329" r:id="rId6"/>
    <p:sldId id="330" r:id="rId7"/>
    <p:sldId id="316" r:id="rId8"/>
    <p:sldId id="263" r:id="rId9"/>
    <p:sldId id="299" r:id="rId10"/>
    <p:sldId id="326" r:id="rId11"/>
    <p:sldId id="307" r:id="rId12"/>
    <p:sldId id="297" r:id="rId13"/>
    <p:sldId id="325" r:id="rId14"/>
    <p:sldId id="277" r:id="rId15"/>
    <p:sldId id="279" r:id="rId16"/>
    <p:sldId id="278" r:id="rId17"/>
    <p:sldId id="283" r:id="rId18"/>
    <p:sldId id="284" r:id="rId19"/>
    <p:sldId id="285" r:id="rId20"/>
    <p:sldId id="290" r:id="rId21"/>
    <p:sldId id="318" r:id="rId22"/>
    <p:sldId id="317" r:id="rId23"/>
    <p:sldId id="319" r:id="rId24"/>
    <p:sldId id="320" r:id="rId25"/>
    <p:sldId id="321" r:id="rId26"/>
    <p:sldId id="322" r:id="rId27"/>
    <p:sldId id="323" r:id="rId28"/>
    <p:sldId id="324" r:id="rId29"/>
    <p:sldId id="292" r:id="rId30"/>
    <p:sldId id="293" r:id="rId31"/>
    <p:sldId id="294" r:id="rId32"/>
    <p:sldId id="295" r:id="rId33"/>
    <p:sldId id="328" r:id="rId34"/>
    <p:sldId id="327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EA2A5-1298-4E3D-98C0-D3A78155492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tr-TR"/>
        </a:p>
      </dgm:t>
    </dgm:pt>
    <dgm:pt modelId="{2FC1CD70-4128-4B0A-8255-39988B0206B8}">
      <dgm:prSet phldrT="[Metin]"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Cevap Verme / Tartışma</a:t>
          </a:r>
        </a:p>
      </dgm:t>
    </dgm:pt>
    <dgm:pt modelId="{8DD2197A-0C88-4B89-A7C8-B233B8A8CF9D}" type="parTrans" cxnId="{A07F0539-C016-4B5D-9EE8-F298A062FD7B}">
      <dgm:prSet/>
      <dgm:spPr/>
      <dgm:t>
        <a:bodyPr/>
        <a:lstStyle/>
        <a:p>
          <a:endParaRPr lang="tr-TR"/>
        </a:p>
      </dgm:t>
    </dgm:pt>
    <dgm:pt modelId="{B8C401BD-FD05-4E4A-B369-5E2F2559620C}" type="sibTrans" cxnId="{A07F0539-C016-4B5D-9EE8-F298A062FD7B}">
      <dgm:prSet/>
      <dgm:spPr/>
      <dgm:t>
        <a:bodyPr/>
        <a:lstStyle/>
        <a:p>
          <a:endParaRPr lang="tr-TR"/>
        </a:p>
      </dgm:t>
    </dgm:pt>
    <dgm:pt modelId="{6DBCC32B-2B9E-4998-BA96-CAF121DE29A2}">
      <dgm:prSet phldrT="[Metin]"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Bu hesap yada kişiyi şikayet et</a:t>
          </a:r>
        </a:p>
      </dgm:t>
    </dgm:pt>
    <dgm:pt modelId="{92B164ED-233D-4243-B258-19D974EE1E01}" type="parTrans" cxnId="{E8770F1E-0125-4BD7-B6B2-76ACD85C8558}">
      <dgm:prSet/>
      <dgm:spPr/>
      <dgm:t>
        <a:bodyPr/>
        <a:lstStyle/>
        <a:p>
          <a:endParaRPr lang="tr-TR"/>
        </a:p>
      </dgm:t>
    </dgm:pt>
    <dgm:pt modelId="{2B3FEAFE-BBBB-4AF0-8F46-D495D30A351E}" type="sibTrans" cxnId="{E8770F1E-0125-4BD7-B6B2-76ACD85C8558}">
      <dgm:prSet/>
      <dgm:spPr/>
      <dgm:t>
        <a:bodyPr/>
        <a:lstStyle/>
        <a:p>
          <a:endParaRPr lang="tr-TR"/>
        </a:p>
      </dgm:t>
    </dgm:pt>
    <dgm:pt modelId="{556AF164-43DA-4C14-B899-1CEC98313E18}">
      <dgm:prSet phldrT="[Metin]"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Öğretmenine yada emniyete danış</a:t>
          </a:r>
        </a:p>
      </dgm:t>
    </dgm:pt>
    <dgm:pt modelId="{F8D4B797-EBBD-426A-B7FD-E6F41AB4B0FF}" type="parTrans" cxnId="{D24761FE-E0E5-4121-B65D-3DFB0F0DD78A}">
      <dgm:prSet/>
      <dgm:spPr/>
      <dgm:t>
        <a:bodyPr/>
        <a:lstStyle/>
        <a:p>
          <a:endParaRPr lang="tr-TR"/>
        </a:p>
      </dgm:t>
    </dgm:pt>
    <dgm:pt modelId="{D40B7745-EFC8-4F77-8E2D-E210A5F51773}" type="sibTrans" cxnId="{D24761FE-E0E5-4121-B65D-3DFB0F0DD78A}">
      <dgm:prSet/>
      <dgm:spPr/>
      <dgm:t>
        <a:bodyPr/>
        <a:lstStyle/>
        <a:p>
          <a:endParaRPr lang="tr-TR"/>
        </a:p>
      </dgm:t>
    </dgm:pt>
    <dgm:pt modelId="{2322B64F-3A6A-4D5E-9969-0564E7DA5646}" type="pres">
      <dgm:prSet presAssocID="{E2EEA2A5-1298-4E3D-98C0-D3A78155492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A01A05-F458-4644-9797-E2E99D1A7E41}" type="pres">
      <dgm:prSet presAssocID="{2FC1CD70-4128-4B0A-8255-39988B0206B8}" presName="compNode" presStyleCnt="0"/>
      <dgm:spPr/>
    </dgm:pt>
    <dgm:pt modelId="{05CA7803-B3A7-4F7B-A6B9-28243081469D}" type="pres">
      <dgm:prSet presAssocID="{2FC1CD70-4128-4B0A-8255-39988B0206B8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hbet"/>
        </a:ext>
      </dgm:extLst>
    </dgm:pt>
    <dgm:pt modelId="{872AD55D-3F78-444A-8E0F-2832EDD964E2}" type="pres">
      <dgm:prSet presAssocID="{2FC1CD70-4128-4B0A-8255-39988B0206B8}" presName="spaceRect" presStyleCnt="0"/>
      <dgm:spPr/>
    </dgm:pt>
    <dgm:pt modelId="{C370DC17-EF22-416E-BA0B-CCB711215550}" type="pres">
      <dgm:prSet presAssocID="{2FC1CD70-4128-4B0A-8255-39988B0206B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A1E93FE6-5DC1-4E1E-BC62-5EDF9028899A}" type="pres">
      <dgm:prSet presAssocID="{B8C401BD-FD05-4E4A-B369-5E2F2559620C}" presName="sibTrans" presStyleCnt="0"/>
      <dgm:spPr/>
    </dgm:pt>
    <dgm:pt modelId="{DADE467D-3B45-4645-B6C7-820BBAC11073}" type="pres">
      <dgm:prSet presAssocID="{6DBCC32B-2B9E-4998-BA96-CAF121DE29A2}" presName="compNode" presStyleCnt="0"/>
      <dgm:spPr/>
    </dgm:pt>
    <dgm:pt modelId="{D98DA61E-C36A-47CD-AD3A-811CDE04291D}" type="pres">
      <dgm:prSet presAssocID="{6DBCC32B-2B9E-4998-BA96-CAF121DE29A2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D64EECC-180A-4276-BB02-B17C5A32C1D6}" type="pres">
      <dgm:prSet presAssocID="{6DBCC32B-2B9E-4998-BA96-CAF121DE29A2}" presName="spaceRect" presStyleCnt="0"/>
      <dgm:spPr/>
    </dgm:pt>
    <dgm:pt modelId="{EAA1D94F-041F-49E0-8A2D-92BC0078DEC1}" type="pres">
      <dgm:prSet presAssocID="{6DBCC32B-2B9E-4998-BA96-CAF121DE29A2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6299264-988D-4A84-A68A-A16D1887E131}" type="pres">
      <dgm:prSet presAssocID="{2B3FEAFE-BBBB-4AF0-8F46-D495D30A351E}" presName="sibTrans" presStyleCnt="0"/>
      <dgm:spPr/>
    </dgm:pt>
    <dgm:pt modelId="{CFE509A4-EF1B-4A29-8425-9A07740715CF}" type="pres">
      <dgm:prSet presAssocID="{556AF164-43DA-4C14-B899-1CEC98313E18}" presName="compNode" presStyleCnt="0"/>
      <dgm:spPr/>
    </dgm:pt>
    <dgm:pt modelId="{369A6459-942E-43EE-AD6F-38785A83000A}" type="pres">
      <dgm:prSet presAssocID="{556AF164-43DA-4C14-B899-1CEC98313E18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B7E20698-69D6-4FDA-8937-2DD37F627D5D}" type="pres">
      <dgm:prSet presAssocID="{556AF164-43DA-4C14-B899-1CEC98313E18}" presName="spaceRect" presStyleCnt="0"/>
      <dgm:spPr/>
    </dgm:pt>
    <dgm:pt modelId="{09A131CD-D39C-418A-A8B6-E4DCD17B7B6F}" type="pres">
      <dgm:prSet presAssocID="{556AF164-43DA-4C14-B899-1CEC98313E18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07F0539-C016-4B5D-9EE8-F298A062FD7B}" srcId="{E2EEA2A5-1298-4E3D-98C0-D3A781554927}" destId="{2FC1CD70-4128-4B0A-8255-39988B0206B8}" srcOrd="0" destOrd="0" parTransId="{8DD2197A-0C88-4B89-A7C8-B233B8A8CF9D}" sibTransId="{B8C401BD-FD05-4E4A-B369-5E2F2559620C}"/>
    <dgm:cxn modelId="{772C8A46-5938-48A1-A141-3D8B8CE4B962}" type="presOf" srcId="{E2EEA2A5-1298-4E3D-98C0-D3A781554927}" destId="{2322B64F-3A6A-4D5E-9969-0564E7DA5646}" srcOrd="0" destOrd="0" presId="urn:microsoft.com/office/officeart/2018/2/layout/IconLabelList"/>
    <dgm:cxn modelId="{BFF19031-67A5-4AA7-84B2-20035B8D648E}" type="presOf" srcId="{6DBCC32B-2B9E-4998-BA96-CAF121DE29A2}" destId="{EAA1D94F-041F-49E0-8A2D-92BC0078DEC1}" srcOrd="0" destOrd="0" presId="urn:microsoft.com/office/officeart/2018/2/layout/IconLabelList"/>
    <dgm:cxn modelId="{550249EF-DECD-4A7E-B615-4CEF06406AD5}" type="presOf" srcId="{2FC1CD70-4128-4B0A-8255-39988B0206B8}" destId="{C370DC17-EF22-416E-BA0B-CCB711215550}" srcOrd="0" destOrd="0" presId="urn:microsoft.com/office/officeart/2018/2/layout/IconLabelList"/>
    <dgm:cxn modelId="{34E2FC5B-2990-4BBE-AC2C-974065BF640A}" type="presOf" srcId="{556AF164-43DA-4C14-B899-1CEC98313E18}" destId="{09A131CD-D39C-418A-A8B6-E4DCD17B7B6F}" srcOrd="0" destOrd="0" presId="urn:microsoft.com/office/officeart/2018/2/layout/IconLabelList"/>
    <dgm:cxn modelId="{E8770F1E-0125-4BD7-B6B2-76ACD85C8558}" srcId="{E2EEA2A5-1298-4E3D-98C0-D3A781554927}" destId="{6DBCC32B-2B9E-4998-BA96-CAF121DE29A2}" srcOrd="1" destOrd="0" parTransId="{92B164ED-233D-4243-B258-19D974EE1E01}" sibTransId="{2B3FEAFE-BBBB-4AF0-8F46-D495D30A351E}"/>
    <dgm:cxn modelId="{D24761FE-E0E5-4121-B65D-3DFB0F0DD78A}" srcId="{E2EEA2A5-1298-4E3D-98C0-D3A781554927}" destId="{556AF164-43DA-4C14-B899-1CEC98313E18}" srcOrd="2" destOrd="0" parTransId="{F8D4B797-EBBD-426A-B7FD-E6F41AB4B0FF}" sibTransId="{D40B7745-EFC8-4F77-8E2D-E210A5F51773}"/>
    <dgm:cxn modelId="{CA14E9EB-4976-44E1-83DB-F567A78022A6}" type="presParOf" srcId="{2322B64F-3A6A-4D5E-9969-0564E7DA5646}" destId="{65A01A05-F458-4644-9797-E2E99D1A7E41}" srcOrd="0" destOrd="0" presId="urn:microsoft.com/office/officeart/2018/2/layout/IconLabelList"/>
    <dgm:cxn modelId="{5748C625-1F87-4C62-BBDE-FCC888B36CD9}" type="presParOf" srcId="{65A01A05-F458-4644-9797-E2E99D1A7E41}" destId="{05CA7803-B3A7-4F7B-A6B9-28243081469D}" srcOrd="0" destOrd="0" presId="urn:microsoft.com/office/officeart/2018/2/layout/IconLabelList"/>
    <dgm:cxn modelId="{C0B6BDC0-0A4D-4A7F-A8C2-085F3DDBE10F}" type="presParOf" srcId="{65A01A05-F458-4644-9797-E2E99D1A7E41}" destId="{872AD55D-3F78-444A-8E0F-2832EDD964E2}" srcOrd="1" destOrd="0" presId="urn:microsoft.com/office/officeart/2018/2/layout/IconLabelList"/>
    <dgm:cxn modelId="{C2A430D2-6EED-4DA5-9F98-D41ECA1510F7}" type="presParOf" srcId="{65A01A05-F458-4644-9797-E2E99D1A7E41}" destId="{C370DC17-EF22-416E-BA0B-CCB711215550}" srcOrd="2" destOrd="0" presId="urn:microsoft.com/office/officeart/2018/2/layout/IconLabelList"/>
    <dgm:cxn modelId="{B8C3523C-0DAB-4BD2-8BB4-F51780C0AF98}" type="presParOf" srcId="{2322B64F-3A6A-4D5E-9969-0564E7DA5646}" destId="{A1E93FE6-5DC1-4E1E-BC62-5EDF9028899A}" srcOrd="1" destOrd="0" presId="urn:microsoft.com/office/officeart/2018/2/layout/IconLabelList"/>
    <dgm:cxn modelId="{CCF459B9-ECC9-4A2E-BA28-763250C0E079}" type="presParOf" srcId="{2322B64F-3A6A-4D5E-9969-0564E7DA5646}" destId="{DADE467D-3B45-4645-B6C7-820BBAC11073}" srcOrd="2" destOrd="0" presId="urn:microsoft.com/office/officeart/2018/2/layout/IconLabelList"/>
    <dgm:cxn modelId="{428084DD-DD10-44D0-8C5E-C50CC55F1C43}" type="presParOf" srcId="{DADE467D-3B45-4645-B6C7-820BBAC11073}" destId="{D98DA61E-C36A-47CD-AD3A-811CDE04291D}" srcOrd="0" destOrd="0" presId="urn:microsoft.com/office/officeart/2018/2/layout/IconLabelList"/>
    <dgm:cxn modelId="{A425446C-520D-4F79-A1F0-2692598F9D9F}" type="presParOf" srcId="{DADE467D-3B45-4645-B6C7-820BBAC11073}" destId="{8D64EECC-180A-4276-BB02-B17C5A32C1D6}" srcOrd="1" destOrd="0" presId="urn:microsoft.com/office/officeart/2018/2/layout/IconLabelList"/>
    <dgm:cxn modelId="{0033F0F9-BE65-4A9F-9923-26B01F3DEB0C}" type="presParOf" srcId="{DADE467D-3B45-4645-B6C7-820BBAC11073}" destId="{EAA1D94F-041F-49E0-8A2D-92BC0078DEC1}" srcOrd="2" destOrd="0" presId="urn:microsoft.com/office/officeart/2018/2/layout/IconLabelList"/>
    <dgm:cxn modelId="{0835AAAE-95BD-4DE6-A953-F9C64AC9F766}" type="presParOf" srcId="{2322B64F-3A6A-4D5E-9969-0564E7DA5646}" destId="{76299264-988D-4A84-A68A-A16D1887E131}" srcOrd="3" destOrd="0" presId="urn:microsoft.com/office/officeart/2018/2/layout/IconLabelList"/>
    <dgm:cxn modelId="{ADFAF4E4-B23E-4C8C-BAB5-027BC7C00725}" type="presParOf" srcId="{2322B64F-3A6A-4D5E-9969-0564E7DA5646}" destId="{CFE509A4-EF1B-4A29-8425-9A07740715CF}" srcOrd="4" destOrd="0" presId="urn:microsoft.com/office/officeart/2018/2/layout/IconLabelList"/>
    <dgm:cxn modelId="{43B2679E-C7F9-4715-A2AA-4E561B48A79C}" type="presParOf" srcId="{CFE509A4-EF1B-4A29-8425-9A07740715CF}" destId="{369A6459-942E-43EE-AD6F-38785A83000A}" srcOrd="0" destOrd="0" presId="urn:microsoft.com/office/officeart/2018/2/layout/IconLabelList"/>
    <dgm:cxn modelId="{34F694A9-F03B-4501-8A12-C0303E10EFB2}" type="presParOf" srcId="{CFE509A4-EF1B-4A29-8425-9A07740715CF}" destId="{B7E20698-69D6-4FDA-8937-2DD37F627D5D}" srcOrd="1" destOrd="0" presId="urn:microsoft.com/office/officeart/2018/2/layout/IconLabelList"/>
    <dgm:cxn modelId="{E1EAD740-A58E-44F7-85F8-CEEAA5400CAF}" type="presParOf" srcId="{CFE509A4-EF1B-4A29-8425-9A07740715CF}" destId="{09A131CD-D39C-418A-A8B6-E4DCD17B7B6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C3F37-D481-401E-B911-8596516DCE6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5943B5A6-25F1-44F7-8D9F-CEBD4F6F3B65}">
      <dgm:prSet phldrT="[Metin]"/>
      <dgm:spPr/>
      <dgm:t>
        <a:bodyPr/>
        <a:lstStyle/>
        <a:p>
          <a:r>
            <a:rPr lang="tr-TR" dirty="0"/>
            <a:t> </a:t>
          </a:r>
          <a:r>
            <a:rPr lang="tr-TR" b="0" dirty="0" smtClean="0"/>
            <a:t>SİBER SUÇ</a:t>
          </a:r>
          <a:endParaRPr lang="tr-TR" dirty="0"/>
        </a:p>
      </dgm:t>
    </dgm:pt>
    <dgm:pt modelId="{A05F0F2E-B542-4F6B-9D99-E97607F16A9C}" type="parTrans" cxnId="{D2B20A43-A874-4977-AD0F-ED56B8A985F8}">
      <dgm:prSet/>
      <dgm:spPr/>
      <dgm:t>
        <a:bodyPr/>
        <a:lstStyle/>
        <a:p>
          <a:endParaRPr lang="tr-TR"/>
        </a:p>
      </dgm:t>
    </dgm:pt>
    <dgm:pt modelId="{30B0B955-ECD6-4ED9-8257-CC1D1603FC6F}" type="sibTrans" cxnId="{D2B20A43-A874-4977-AD0F-ED56B8A985F8}">
      <dgm:prSet/>
      <dgm:spPr/>
      <dgm:t>
        <a:bodyPr/>
        <a:lstStyle/>
        <a:p>
          <a:endParaRPr lang="tr-TR"/>
        </a:p>
      </dgm:t>
    </dgm:pt>
    <dgm:pt modelId="{B6300E16-E1D0-4A4A-BFB8-8C031C9EC7EF}">
      <dgm:prSet phldrT="[Metin]" phldr="1"/>
      <dgm:spPr/>
      <dgm:t>
        <a:bodyPr/>
        <a:lstStyle/>
        <a:p>
          <a:endParaRPr lang="tr-TR" sz="2800" dirty="0"/>
        </a:p>
      </dgm:t>
    </dgm:pt>
    <dgm:pt modelId="{2AF303DF-8FA4-450E-9248-582EE14C1B67}" type="parTrans" cxnId="{1FF5A91C-C97D-4683-BDE6-1AB98C209217}">
      <dgm:prSet/>
      <dgm:spPr/>
      <dgm:t>
        <a:bodyPr/>
        <a:lstStyle/>
        <a:p>
          <a:endParaRPr lang="tr-TR"/>
        </a:p>
      </dgm:t>
    </dgm:pt>
    <dgm:pt modelId="{5D2EFA2A-7FD9-4075-B442-5E69B36DD820}" type="sibTrans" cxnId="{1FF5A91C-C97D-4683-BDE6-1AB98C209217}">
      <dgm:prSet/>
      <dgm:spPr/>
      <dgm:t>
        <a:bodyPr/>
        <a:lstStyle/>
        <a:p>
          <a:endParaRPr lang="tr-TR"/>
        </a:p>
      </dgm:t>
    </dgm:pt>
    <dgm:pt modelId="{29E57281-61AB-47EB-A1DA-37E93E2DA1FB}">
      <dgm:prSet phldrT="[Metin]" custT="1"/>
      <dgm:spPr/>
      <dgm:t>
        <a:bodyPr/>
        <a:lstStyle/>
        <a:p>
          <a:r>
            <a:rPr lang="tr-TR" sz="2800" b="0" i="0" dirty="0"/>
            <a:t>Bilişim teknolojileri kullanılarak gerçekleştirilen her tür yasa dışı işlemdir.</a:t>
          </a:r>
          <a:r>
            <a:rPr lang="tr-TR" sz="2200" dirty="0"/>
            <a:t/>
          </a:r>
          <a:br>
            <a:rPr lang="tr-TR" sz="2200" dirty="0"/>
          </a:br>
          <a:endParaRPr lang="tr-TR" sz="2200" dirty="0"/>
        </a:p>
      </dgm:t>
    </dgm:pt>
    <dgm:pt modelId="{9BD58D63-602D-4034-9B34-9E54A3A7949A}" type="parTrans" cxnId="{351A5B0F-649C-4AF9-ACAE-5CD48EAF7C8F}">
      <dgm:prSet/>
      <dgm:spPr/>
      <dgm:t>
        <a:bodyPr/>
        <a:lstStyle/>
        <a:p>
          <a:endParaRPr lang="tr-TR"/>
        </a:p>
      </dgm:t>
    </dgm:pt>
    <dgm:pt modelId="{86A810B3-ADAA-4B8F-BF07-B1E1FE37C856}" type="sibTrans" cxnId="{351A5B0F-649C-4AF9-ACAE-5CD48EAF7C8F}">
      <dgm:prSet/>
      <dgm:spPr/>
      <dgm:t>
        <a:bodyPr/>
        <a:lstStyle/>
        <a:p>
          <a:endParaRPr lang="tr-TR"/>
        </a:p>
      </dgm:t>
    </dgm:pt>
    <dgm:pt modelId="{B009366B-DFEC-4322-B17F-0A8FFCB3DDBF}" type="pres">
      <dgm:prSet presAssocID="{0FAC3F37-D481-401E-B911-8596516DCE6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D91B71-51BE-4E69-A030-0E3B80BA00BD}" type="pres">
      <dgm:prSet presAssocID="{5943B5A6-25F1-44F7-8D9F-CEBD4F6F3B65}" presName="circ1" presStyleLbl="vennNode1" presStyleIdx="0" presStyleCnt="2" custLinFactNeighborX="-4696" custLinFactNeighborY="-59363"/>
      <dgm:spPr/>
      <dgm:t>
        <a:bodyPr/>
        <a:lstStyle/>
        <a:p>
          <a:endParaRPr lang="tr-TR"/>
        </a:p>
      </dgm:t>
    </dgm:pt>
    <dgm:pt modelId="{E10F3B64-C837-444C-B5E2-673DE2304E85}" type="pres">
      <dgm:prSet presAssocID="{5943B5A6-25F1-44F7-8D9F-CEBD4F6F3B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C88CEC-ED95-4849-A9D6-BCC247D7728D}" type="pres">
      <dgm:prSet presAssocID="{B6300E16-E1D0-4A4A-BFB8-8C031C9EC7EF}" presName="circ2" presStyleLbl="vennNode1" presStyleIdx="1" presStyleCnt="2"/>
      <dgm:spPr/>
      <dgm:t>
        <a:bodyPr/>
        <a:lstStyle/>
        <a:p>
          <a:endParaRPr lang="tr-TR"/>
        </a:p>
      </dgm:t>
    </dgm:pt>
    <dgm:pt modelId="{3F97A01C-A060-46C5-AB33-D16DF2906DB7}" type="pres">
      <dgm:prSet presAssocID="{B6300E16-E1D0-4A4A-BFB8-8C031C9EC7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9FE2A2-06AE-4E84-8491-11B7B2162E51}" type="presOf" srcId="{B6300E16-E1D0-4A4A-BFB8-8C031C9EC7EF}" destId="{3F97A01C-A060-46C5-AB33-D16DF2906DB7}" srcOrd="1" destOrd="0" presId="urn:microsoft.com/office/officeart/2005/8/layout/venn1"/>
    <dgm:cxn modelId="{EFCCA7F3-5A2B-449A-BF7F-CA0999540BD3}" type="presOf" srcId="{29E57281-61AB-47EB-A1DA-37E93E2DA1FB}" destId="{C7C88CEC-ED95-4849-A9D6-BCC247D7728D}" srcOrd="0" destOrd="1" presId="urn:microsoft.com/office/officeart/2005/8/layout/venn1"/>
    <dgm:cxn modelId="{1FF5A91C-C97D-4683-BDE6-1AB98C209217}" srcId="{0FAC3F37-D481-401E-B911-8596516DCE63}" destId="{B6300E16-E1D0-4A4A-BFB8-8C031C9EC7EF}" srcOrd="1" destOrd="0" parTransId="{2AF303DF-8FA4-450E-9248-582EE14C1B67}" sibTransId="{5D2EFA2A-7FD9-4075-B442-5E69B36DD820}"/>
    <dgm:cxn modelId="{332621B3-B409-4AF6-B94D-3523E7ECED0E}" type="presOf" srcId="{5943B5A6-25F1-44F7-8D9F-CEBD4F6F3B65}" destId="{E10F3B64-C837-444C-B5E2-673DE2304E85}" srcOrd="1" destOrd="0" presId="urn:microsoft.com/office/officeart/2005/8/layout/venn1"/>
    <dgm:cxn modelId="{95B90C0E-9B1B-463B-9304-01780113AF67}" type="presOf" srcId="{29E57281-61AB-47EB-A1DA-37E93E2DA1FB}" destId="{3F97A01C-A060-46C5-AB33-D16DF2906DB7}" srcOrd="1" destOrd="1" presId="urn:microsoft.com/office/officeart/2005/8/layout/venn1"/>
    <dgm:cxn modelId="{EDED8057-3B46-43AD-B361-EEB6F6EABD6D}" type="presOf" srcId="{0FAC3F37-D481-401E-B911-8596516DCE63}" destId="{B009366B-DFEC-4322-B17F-0A8FFCB3DDBF}" srcOrd="0" destOrd="0" presId="urn:microsoft.com/office/officeart/2005/8/layout/venn1"/>
    <dgm:cxn modelId="{351A5B0F-649C-4AF9-ACAE-5CD48EAF7C8F}" srcId="{B6300E16-E1D0-4A4A-BFB8-8C031C9EC7EF}" destId="{29E57281-61AB-47EB-A1DA-37E93E2DA1FB}" srcOrd="0" destOrd="0" parTransId="{9BD58D63-602D-4034-9B34-9E54A3A7949A}" sibTransId="{86A810B3-ADAA-4B8F-BF07-B1E1FE37C856}"/>
    <dgm:cxn modelId="{A94D0BA8-26CD-411C-BA41-6B3C2575344C}" type="presOf" srcId="{5943B5A6-25F1-44F7-8D9F-CEBD4F6F3B65}" destId="{00D91B71-51BE-4E69-A030-0E3B80BA00BD}" srcOrd="0" destOrd="0" presId="urn:microsoft.com/office/officeart/2005/8/layout/venn1"/>
    <dgm:cxn modelId="{D2B20A43-A874-4977-AD0F-ED56B8A985F8}" srcId="{0FAC3F37-D481-401E-B911-8596516DCE63}" destId="{5943B5A6-25F1-44F7-8D9F-CEBD4F6F3B65}" srcOrd="0" destOrd="0" parTransId="{A05F0F2E-B542-4F6B-9D99-E97607F16A9C}" sibTransId="{30B0B955-ECD6-4ED9-8257-CC1D1603FC6F}"/>
    <dgm:cxn modelId="{88C5CBF2-3AE7-42E5-9544-9B868DB2BC71}" type="presOf" srcId="{B6300E16-E1D0-4A4A-BFB8-8C031C9EC7EF}" destId="{C7C88CEC-ED95-4849-A9D6-BCC247D7728D}" srcOrd="0" destOrd="0" presId="urn:microsoft.com/office/officeart/2005/8/layout/venn1"/>
    <dgm:cxn modelId="{37471697-F6E0-4768-BE4F-67CC030F9CBD}" type="presParOf" srcId="{B009366B-DFEC-4322-B17F-0A8FFCB3DDBF}" destId="{00D91B71-51BE-4E69-A030-0E3B80BA00BD}" srcOrd="0" destOrd="0" presId="urn:microsoft.com/office/officeart/2005/8/layout/venn1"/>
    <dgm:cxn modelId="{A9D78FF8-13D6-4702-936D-5962D864065C}" type="presParOf" srcId="{B009366B-DFEC-4322-B17F-0A8FFCB3DDBF}" destId="{E10F3B64-C837-444C-B5E2-673DE2304E85}" srcOrd="1" destOrd="0" presId="urn:microsoft.com/office/officeart/2005/8/layout/venn1"/>
    <dgm:cxn modelId="{B389B4E6-93EF-4261-9086-C5CF798FE8D0}" type="presParOf" srcId="{B009366B-DFEC-4322-B17F-0A8FFCB3DDBF}" destId="{C7C88CEC-ED95-4849-A9D6-BCC247D7728D}" srcOrd="2" destOrd="0" presId="urn:microsoft.com/office/officeart/2005/8/layout/venn1"/>
    <dgm:cxn modelId="{EA2577EA-BD19-44F4-9C06-28AB8E670D36}" type="presParOf" srcId="{B009366B-DFEC-4322-B17F-0A8FFCB3DDBF}" destId="{3F97A01C-A060-46C5-AB33-D16DF2906DB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A7803-B3A7-4F7B-A6B9-28243081469D}">
      <dsp:nvSpPr>
        <dsp:cNvPr id="0" name=""/>
        <dsp:cNvSpPr/>
      </dsp:nvSpPr>
      <dsp:spPr>
        <a:xfrm>
          <a:off x="1014450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0DC17-EF22-416E-BA0B-CCB711215550}">
      <dsp:nvSpPr>
        <dsp:cNvPr id="0" name=""/>
        <dsp:cNvSpPr/>
      </dsp:nvSpPr>
      <dsp:spPr>
        <a:xfrm>
          <a:off x="240806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Cevap Verme / Tartışma</a:t>
          </a:r>
        </a:p>
      </dsp:txBody>
      <dsp:txXfrm>
        <a:off x="240806" y="2019646"/>
        <a:ext cx="2813250" cy="720000"/>
      </dsp:txXfrm>
    </dsp:sp>
    <dsp:sp modelId="{D98DA61E-C36A-47CD-AD3A-811CDE04291D}">
      <dsp:nvSpPr>
        <dsp:cNvPr id="0" name=""/>
        <dsp:cNvSpPr/>
      </dsp:nvSpPr>
      <dsp:spPr>
        <a:xfrm>
          <a:off x="4320018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D94F-041F-49E0-8A2D-92BC0078DEC1}">
      <dsp:nvSpPr>
        <dsp:cNvPr id="0" name=""/>
        <dsp:cNvSpPr/>
      </dsp:nvSpPr>
      <dsp:spPr>
        <a:xfrm>
          <a:off x="3546375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Bu hesap yada kişiyi şikayet et</a:t>
          </a:r>
        </a:p>
      </dsp:txBody>
      <dsp:txXfrm>
        <a:off x="3546375" y="2019646"/>
        <a:ext cx="2813250" cy="720000"/>
      </dsp:txXfrm>
    </dsp:sp>
    <dsp:sp modelId="{369A6459-942E-43EE-AD6F-38785A83000A}">
      <dsp:nvSpPr>
        <dsp:cNvPr id="0" name=""/>
        <dsp:cNvSpPr/>
      </dsp:nvSpPr>
      <dsp:spPr>
        <a:xfrm>
          <a:off x="7625587" y="403074"/>
          <a:ext cx="1265962" cy="12659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131CD-D39C-418A-A8B6-E4DCD17B7B6F}">
      <dsp:nvSpPr>
        <dsp:cNvPr id="0" name=""/>
        <dsp:cNvSpPr/>
      </dsp:nvSpPr>
      <dsp:spPr>
        <a:xfrm>
          <a:off x="6851943" y="2019646"/>
          <a:ext cx="2813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Öğretmenine yada emniyete danış</a:t>
          </a:r>
        </a:p>
      </dsp:txBody>
      <dsp:txXfrm>
        <a:off x="6851943" y="2019646"/>
        <a:ext cx="2813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91B71-51BE-4E69-A030-0E3B80BA00BD}">
      <dsp:nvSpPr>
        <dsp:cNvPr id="0" name=""/>
        <dsp:cNvSpPr/>
      </dsp:nvSpPr>
      <dsp:spPr>
        <a:xfrm>
          <a:off x="109145" y="0"/>
          <a:ext cx="3522447" cy="35224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500" kern="1200" dirty="0"/>
            <a:t> </a:t>
          </a:r>
          <a:r>
            <a:rPr lang="tr-TR" sz="6500" b="0" kern="1200" dirty="0" smtClean="0"/>
            <a:t>SİBER SUÇ</a:t>
          </a:r>
          <a:endParaRPr lang="tr-TR" sz="6500" kern="1200" dirty="0"/>
        </a:p>
      </dsp:txBody>
      <dsp:txXfrm>
        <a:off x="601018" y="415372"/>
        <a:ext cx="2030960" cy="2691702"/>
      </dsp:txXfrm>
    </dsp:sp>
    <dsp:sp modelId="{C7C88CEC-ED95-4849-A9D6-BCC247D7728D}">
      <dsp:nvSpPr>
        <dsp:cNvPr id="0" name=""/>
        <dsp:cNvSpPr/>
      </dsp:nvSpPr>
      <dsp:spPr>
        <a:xfrm>
          <a:off x="2813260" y="9633"/>
          <a:ext cx="3522447" cy="35224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b="0" i="0" kern="1200" dirty="0"/>
            <a:t>Bilişim teknolojileri kullanılarak gerçekleştirilen her tür yasa dışı işlemdir.</a:t>
          </a:r>
          <a:r>
            <a:rPr lang="tr-TR" sz="2200" kern="1200" dirty="0"/>
            <a:t/>
          </a:r>
          <a:br>
            <a:rPr lang="tr-TR" sz="2200" kern="1200" dirty="0"/>
          </a:br>
          <a:endParaRPr lang="tr-TR" sz="2200" kern="1200" dirty="0"/>
        </a:p>
      </dsp:txBody>
      <dsp:txXfrm>
        <a:off x="3812873" y="425005"/>
        <a:ext cx="2030960" cy="2691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A45C-417B-44AE-BA7A-10E3711D3170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3BA0-5D9B-427A-9068-F70C34B22D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2500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3BA0-5D9B-427A-9068-F70C34B22DA5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010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33BA0-5D9B-427A-9068-F70C34B22DA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09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7163" y="1462088"/>
            <a:ext cx="7015163" cy="39465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baseline="0" dirty="0"/>
          </a:p>
        </p:txBody>
      </p:sp>
    </p:spTree>
    <p:extLst>
      <p:ext uri="{BB962C8B-B14F-4D97-AF65-F5344CB8AC3E}">
        <p14:creationId xmlns:p14="http://schemas.microsoft.com/office/powerpoint/2010/main" val="304719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7163" y="1462088"/>
            <a:ext cx="7015163" cy="39465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3122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06D33-62D4-4F62-B35D-49022EB0A5A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42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5D322-08D3-4552-9E0A-64788C02F641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91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5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165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13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15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281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67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62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87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34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00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5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18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481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50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469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97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5ABA6-FF89-4494-8A17-57FD0BC4E40E}" type="datetimeFigureOut">
              <a:rPr lang="tr-TR" smtClean="0"/>
              <a:t>13.05.2022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46A6-DF48-43A4-824A-1089F77144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959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8BFA449-4933-478B-B27D-ACCC557F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21A37DB-EDD2-4025-A254-7FE5E4C7AE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1" name="Rectangle 5">
              <a:extLst>
                <a:ext uri="{FF2B5EF4-FFF2-40B4-BE49-F238E27FC236}">
                  <a16:creationId xmlns="" xmlns:a16="http://schemas.microsoft.com/office/drawing/2014/main" id="{708D40D6-935E-4579-ABE6-A99C7E33F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="" xmlns:a16="http://schemas.microsoft.com/office/drawing/2014/main" id="{F9775315-32FD-4BD8-BB73-F51CD2C686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="" xmlns:a16="http://schemas.microsoft.com/office/drawing/2014/main" id="{336A6870-9B40-41FF-B9F4-A6BA3B2987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Rectangle 8">
              <a:extLst>
                <a:ext uri="{FF2B5EF4-FFF2-40B4-BE49-F238E27FC236}">
                  <a16:creationId xmlns="" xmlns:a16="http://schemas.microsoft.com/office/drawing/2014/main" id="{C710122E-DD96-4794-A7E0-04B497DA5D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="" xmlns:a16="http://schemas.microsoft.com/office/drawing/2014/main" id="{4F4CBCBE-E77B-4F77-A0FC-8E53E82227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="" xmlns:a16="http://schemas.microsoft.com/office/drawing/2014/main" id="{3AADEE32-46BC-4B55-9FB4-EC09FF4B7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49C2E1A9-8937-452C-B9FC-E735928819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52F0D79A-B92A-42F1-9DC4-3768BB84C7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DF9A7FE6-2AA9-4245-A3FD-2B1E9B419E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5DBCDEBC-5990-40B3-B01F-0901475F58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4F679A7F-49B5-4FB8-8861-39C0B1A780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25A941BD-9824-47D0-835E-824412568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9788DF14-5749-40F7-9AFC-400AB2F61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E1032387-9F5C-4637-A5BC-43C8FDFF3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E0AE6232-915A-4EDB-BC6C-546E772D2A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4B47A13E-CFFB-493F-8C53-266B8A9D14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CFD722CE-8752-4A08-B23F-764AB47DDA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042C13BD-E9AE-4C85-B32E-8913F9B270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="" xmlns:a16="http://schemas.microsoft.com/office/drawing/2014/main" id="{4598BDC2-ABB1-475A-89A7-29713D01C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="" xmlns:a16="http://schemas.microsoft.com/office/drawing/2014/main" id="{2B080B8C-F78B-4171-A1BC-CA5BE0F56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="" xmlns:a16="http://schemas.microsoft.com/office/drawing/2014/main" id="{71741891-D8A9-46B8-B264-5459DCF9E2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6">
              <a:extLst>
                <a:ext uri="{FF2B5EF4-FFF2-40B4-BE49-F238E27FC236}">
                  <a16:creationId xmlns="" xmlns:a16="http://schemas.microsoft.com/office/drawing/2014/main" id="{A109E82B-1D08-4B6E-9B6C-FE2EC6D533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7">
              <a:extLst>
                <a:ext uri="{FF2B5EF4-FFF2-40B4-BE49-F238E27FC236}">
                  <a16:creationId xmlns="" xmlns:a16="http://schemas.microsoft.com/office/drawing/2014/main" id="{F35E73B8-CFFA-479A-9DE0-5300299D27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8">
              <a:extLst>
                <a:ext uri="{FF2B5EF4-FFF2-40B4-BE49-F238E27FC236}">
                  <a16:creationId xmlns="" xmlns:a16="http://schemas.microsoft.com/office/drawing/2014/main" id="{B0B910CE-9CED-4630-9203-347D1B6D12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9">
              <a:extLst>
                <a:ext uri="{FF2B5EF4-FFF2-40B4-BE49-F238E27FC236}">
                  <a16:creationId xmlns="" xmlns:a16="http://schemas.microsoft.com/office/drawing/2014/main" id="{D06A4D8D-E038-4ED6-9E80-4E91BA84A5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30">
              <a:extLst>
                <a:ext uri="{FF2B5EF4-FFF2-40B4-BE49-F238E27FC236}">
                  <a16:creationId xmlns="" xmlns:a16="http://schemas.microsoft.com/office/drawing/2014/main" id="{5EC8C817-4C9E-45E8-B74C-729F1C3FB0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1">
              <a:extLst>
                <a:ext uri="{FF2B5EF4-FFF2-40B4-BE49-F238E27FC236}">
                  <a16:creationId xmlns="" xmlns:a16="http://schemas.microsoft.com/office/drawing/2014/main" id="{226556E8-E6A7-4D81-9C6C-A69A8B611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2">
              <a:extLst>
                <a:ext uri="{FF2B5EF4-FFF2-40B4-BE49-F238E27FC236}">
                  <a16:creationId xmlns="" xmlns:a16="http://schemas.microsoft.com/office/drawing/2014/main" id="{BF75F646-19BF-4436-97C0-BE3EBEEF94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Rectangle 33">
              <a:extLst>
                <a:ext uri="{FF2B5EF4-FFF2-40B4-BE49-F238E27FC236}">
                  <a16:creationId xmlns="" xmlns:a16="http://schemas.microsoft.com/office/drawing/2014/main" id="{222B076E-642A-4E93-8143-3A8D889753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0" name="Freeform 34">
              <a:extLst>
                <a:ext uri="{FF2B5EF4-FFF2-40B4-BE49-F238E27FC236}">
                  <a16:creationId xmlns="" xmlns:a16="http://schemas.microsoft.com/office/drawing/2014/main" id="{569DC54F-1DCD-40F9-B756-A79C3170C2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5">
              <a:extLst>
                <a:ext uri="{FF2B5EF4-FFF2-40B4-BE49-F238E27FC236}">
                  <a16:creationId xmlns="" xmlns:a16="http://schemas.microsoft.com/office/drawing/2014/main" id="{D6F49EF9-430E-4A1B-9A18-6C247E71E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6">
              <a:extLst>
                <a:ext uri="{FF2B5EF4-FFF2-40B4-BE49-F238E27FC236}">
                  <a16:creationId xmlns="" xmlns:a16="http://schemas.microsoft.com/office/drawing/2014/main" id="{C94C2930-C094-4CF9-8449-60C7BAE989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7">
              <a:extLst>
                <a:ext uri="{FF2B5EF4-FFF2-40B4-BE49-F238E27FC236}">
                  <a16:creationId xmlns="" xmlns:a16="http://schemas.microsoft.com/office/drawing/2014/main" id="{B4FF864C-97F2-40BD-95D1-E47527BCB2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8">
              <a:extLst>
                <a:ext uri="{FF2B5EF4-FFF2-40B4-BE49-F238E27FC236}">
                  <a16:creationId xmlns="" xmlns:a16="http://schemas.microsoft.com/office/drawing/2014/main" id="{E8804833-F6BB-4F88-BA24-F59429C710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9">
              <a:extLst>
                <a:ext uri="{FF2B5EF4-FFF2-40B4-BE49-F238E27FC236}">
                  <a16:creationId xmlns="" xmlns:a16="http://schemas.microsoft.com/office/drawing/2014/main" id="{29A4A3B0-4E15-432A-92DB-7B9E576010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40">
              <a:extLst>
                <a:ext uri="{FF2B5EF4-FFF2-40B4-BE49-F238E27FC236}">
                  <a16:creationId xmlns="" xmlns:a16="http://schemas.microsoft.com/office/drawing/2014/main" id="{3CAB34B1-2BFA-44A9-AC3E-D300B30B75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1">
              <a:extLst>
                <a:ext uri="{FF2B5EF4-FFF2-40B4-BE49-F238E27FC236}">
                  <a16:creationId xmlns="" xmlns:a16="http://schemas.microsoft.com/office/drawing/2014/main" id="{F92527C9-EADB-4C47-BA6A-E70AC9FEC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2">
              <a:extLst>
                <a:ext uri="{FF2B5EF4-FFF2-40B4-BE49-F238E27FC236}">
                  <a16:creationId xmlns="" xmlns:a16="http://schemas.microsoft.com/office/drawing/2014/main" id="{B9808241-C113-44CB-810B-CCBA189552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3">
              <a:extLst>
                <a:ext uri="{FF2B5EF4-FFF2-40B4-BE49-F238E27FC236}">
                  <a16:creationId xmlns="" xmlns:a16="http://schemas.microsoft.com/office/drawing/2014/main" id="{67AEC938-B302-4DA0-9A63-39F2BC34A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4">
              <a:extLst>
                <a:ext uri="{FF2B5EF4-FFF2-40B4-BE49-F238E27FC236}">
                  <a16:creationId xmlns="" xmlns:a16="http://schemas.microsoft.com/office/drawing/2014/main" id="{4A1D4FCF-06B8-4AD3-A750-2B6C298C2E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Rectangle 45">
              <a:extLst>
                <a:ext uri="{FF2B5EF4-FFF2-40B4-BE49-F238E27FC236}">
                  <a16:creationId xmlns="" xmlns:a16="http://schemas.microsoft.com/office/drawing/2014/main" id="{B99F5A7E-1A7F-43C2-AC7A-A1B877D0AD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2" name="Freeform 46">
              <a:extLst>
                <a:ext uri="{FF2B5EF4-FFF2-40B4-BE49-F238E27FC236}">
                  <a16:creationId xmlns="" xmlns:a16="http://schemas.microsoft.com/office/drawing/2014/main" id="{5B2DDAA2-7B26-47EF-B7D6-B00B653B3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7">
              <a:extLst>
                <a:ext uri="{FF2B5EF4-FFF2-40B4-BE49-F238E27FC236}">
                  <a16:creationId xmlns="" xmlns:a16="http://schemas.microsoft.com/office/drawing/2014/main" id="{7050BAA0-A0C9-4670-B76F-CC87679BC8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8">
              <a:extLst>
                <a:ext uri="{FF2B5EF4-FFF2-40B4-BE49-F238E27FC236}">
                  <a16:creationId xmlns="" xmlns:a16="http://schemas.microsoft.com/office/drawing/2014/main" id="{296F765D-D9A6-4D73-88D8-0DCC5012B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9">
              <a:extLst>
                <a:ext uri="{FF2B5EF4-FFF2-40B4-BE49-F238E27FC236}">
                  <a16:creationId xmlns="" xmlns:a16="http://schemas.microsoft.com/office/drawing/2014/main" id="{30C0F78F-AC50-4DFA-B5A8-A68422EC0B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50">
              <a:extLst>
                <a:ext uri="{FF2B5EF4-FFF2-40B4-BE49-F238E27FC236}">
                  <a16:creationId xmlns="" xmlns:a16="http://schemas.microsoft.com/office/drawing/2014/main" id="{E8AD708C-6C0A-458D-A623-7669B91786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1">
              <a:extLst>
                <a:ext uri="{FF2B5EF4-FFF2-40B4-BE49-F238E27FC236}">
                  <a16:creationId xmlns="" xmlns:a16="http://schemas.microsoft.com/office/drawing/2014/main" id="{2F29497E-2528-4481-99BB-8336C16E41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2">
              <a:extLst>
                <a:ext uri="{FF2B5EF4-FFF2-40B4-BE49-F238E27FC236}">
                  <a16:creationId xmlns="" xmlns:a16="http://schemas.microsoft.com/office/drawing/2014/main" id="{30DD109A-0A1F-4554-A865-B1062C525D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3">
              <a:extLst>
                <a:ext uri="{FF2B5EF4-FFF2-40B4-BE49-F238E27FC236}">
                  <a16:creationId xmlns="" xmlns:a16="http://schemas.microsoft.com/office/drawing/2014/main" id="{39A1957F-65F0-4D6E-9F75-09614FFAC4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4">
              <a:extLst>
                <a:ext uri="{FF2B5EF4-FFF2-40B4-BE49-F238E27FC236}">
                  <a16:creationId xmlns="" xmlns:a16="http://schemas.microsoft.com/office/drawing/2014/main" id="{B4F4BB93-11B2-400C-9549-C7FB7BF71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5">
              <a:extLst>
                <a:ext uri="{FF2B5EF4-FFF2-40B4-BE49-F238E27FC236}">
                  <a16:creationId xmlns="" xmlns:a16="http://schemas.microsoft.com/office/drawing/2014/main" id="{04B086A3-C06F-4862-A8A0-DB01FF3DDE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6">
              <a:extLst>
                <a:ext uri="{FF2B5EF4-FFF2-40B4-BE49-F238E27FC236}">
                  <a16:creationId xmlns="" xmlns:a16="http://schemas.microsoft.com/office/drawing/2014/main" id="{9202F0E1-86CF-4652-AA29-E284146476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7">
              <a:extLst>
                <a:ext uri="{FF2B5EF4-FFF2-40B4-BE49-F238E27FC236}">
                  <a16:creationId xmlns="" xmlns:a16="http://schemas.microsoft.com/office/drawing/2014/main" id="{8887D0AB-0624-47E1-906E-6686FA7DEB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8">
              <a:extLst>
                <a:ext uri="{FF2B5EF4-FFF2-40B4-BE49-F238E27FC236}">
                  <a16:creationId xmlns="" xmlns:a16="http://schemas.microsoft.com/office/drawing/2014/main" id="{F54439EF-914B-4744-A1D7-FBD89813C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67" name="Rectangle 66">
            <a:extLst>
              <a:ext uri="{FF2B5EF4-FFF2-40B4-BE49-F238E27FC236}">
                <a16:creationId xmlns="" xmlns:a16="http://schemas.microsoft.com/office/drawing/2014/main" id="{AAD5EEF9-647D-437D-909D-552158996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5270066" y="1122363"/>
            <a:ext cx="539793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cap="all" dirty="0">
                <a:latin typeface="+mj-lt"/>
                <a:ea typeface="+mj-ea"/>
                <a:cs typeface="+mj-cs"/>
              </a:rPr>
              <a:t>SİBER ZORBALIK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latin typeface="+mj-lt"/>
                <a:ea typeface="+mj-ea"/>
                <a:cs typeface="+mj-cs"/>
              </a:rPr>
              <a:t>İnternet </a:t>
            </a:r>
            <a:r>
              <a:rPr lang="en-US" sz="3000" cap="all" dirty="0" err="1">
                <a:latin typeface="+mj-lt"/>
                <a:ea typeface="+mj-ea"/>
                <a:cs typeface="+mj-cs"/>
              </a:rPr>
              <a:t>ortamında</a:t>
            </a:r>
            <a:r>
              <a:rPr lang="en-US" sz="3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latin typeface="+mj-lt"/>
                <a:ea typeface="+mj-ea"/>
                <a:cs typeface="+mj-cs"/>
              </a:rPr>
              <a:t>başkalarından</a:t>
            </a:r>
            <a:r>
              <a:rPr lang="en-US" sz="3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latin typeface="+mj-lt"/>
                <a:ea typeface="+mj-ea"/>
                <a:cs typeface="+mj-cs"/>
              </a:rPr>
              <a:t>kaynaklanan</a:t>
            </a:r>
            <a:r>
              <a:rPr lang="en-US" sz="3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latin typeface="+mj-lt"/>
                <a:ea typeface="+mj-ea"/>
                <a:cs typeface="+mj-cs"/>
              </a:rPr>
              <a:t>kötü</a:t>
            </a:r>
            <a:r>
              <a:rPr lang="en-US" sz="3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latin typeface="+mj-lt"/>
                <a:ea typeface="+mj-ea"/>
                <a:cs typeface="+mj-cs"/>
              </a:rPr>
              <a:t>davranışlara</a:t>
            </a:r>
            <a:r>
              <a:rPr lang="en-US" sz="3000" b="1" cap="all" dirty="0"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latin typeface="+mj-lt"/>
                <a:ea typeface="+mj-ea"/>
                <a:cs typeface="+mj-cs"/>
              </a:rPr>
              <a:t>denir</a:t>
            </a:r>
            <a:r>
              <a:rPr lang="en-US" sz="3000" cap="all" dirty="0">
                <a:latin typeface="+mj-lt"/>
                <a:ea typeface="+mj-ea"/>
                <a:cs typeface="+mj-cs"/>
              </a:rPr>
              <a:t>. </a:t>
            </a:r>
            <a:br>
              <a:rPr lang="en-US" sz="3000" cap="all" dirty="0">
                <a:latin typeface="+mj-lt"/>
                <a:ea typeface="+mj-ea"/>
                <a:cs typeface="+mj-cs"/>
              </a:rPr>
            </a:br>
            <a:endParaRPr lang="en-US" sz="30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AC680AE-7DEB-4057-A3AE-89870FB79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63" r="39117" b="-1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5C427DC4-D0C8-4AD1-971C-C179999E4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37" name="Rectangle 5">
              <a:extLst>
                <a:ext uri="{FF2B5EF4-FFF2-40B4-BE49-F238E27FC236}">
                  <a16:creationId xmlns="" xmlns:a16="http://schemas.microsoft.com/office/drawing/2014/main" id="{11827C78-913D-484C-8C41-03DA314252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2" name="Freeform 6">
              <a:extLst>
                <a:ext uri="{FF2B5EF4-FFF2-40B4-BE49-F238E27FC236}">
                  <a16:creationId xmlns="" xmlns:a16="http://schemas.microsoft.com/office/drawing/2014/main" id="{B6F8B17C-D826-4328-938A-3EA29923DD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7">
              <a:extLst>
                <a:ext uri="{FF2B5EF4-FFF2-40B4-BE49-F238E27FC236}">
                  <a16:creationId xmlns="" xmlns:a16="http://schemas.microsoft.com/office/drawing/2014/main" id="{39D88DB7-6249-4F7B-BE6A-FCC6D4978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Rectangle 8">
              <a:extLst>
                <a:ext uri="{FF2B5EF4-FFF2-40B4-BE49-F238E27FC236}">
                  <a16:creationId xmlns="" xmlns:a16="http://schemas.microsoft.com/office/drawing/2014/main" id="{756D5198-7167-4B16-AB98-5B4E36925F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9">
              <a:extLst>
                <a:ext uri="{FF2B5EF4-FFF2-40B4-BE49-F238E27FC236}">
                  <a16:creationId xmlns="" xmlns:a16="http://schemas.microsoft.com/office/drawing/2014/main" id="{DA8DAFD5-0534-4B77-9BDA-835065CBA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0">
              <a:extLst>
                <a:ext uri="{FF2B5EF4-FFF2-40B4-BE49-F238E27FC236}">
                  <a16:creationId xmlns="" xmlns:a16="http://schemas.microsoft.com/office/drawing/2014/main" id="{7CA8B15F-CF03-4D11-8AEC-82E80157B1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1">
              <a:extLst>
                <a:ext uri="{FF2B5EF4-FFF2-40B4-BE49-F238E27FC236}">
                  <a16:creationId xmlns="" xmlns:a16="http://schemas.microsoft.com/office/drawing/2014/main" id="{459FF9F8-7A9B-4AA7-A132-383AF34859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2">
              <a:extLst>
                <a:ext uri="{FF2B5EF4-FFF2-40B4-BE49-F238E27FC236}">
                  <a16:creationId xmlns="" xmlns:a16="http://schemas.microsoft.com/office/drawing/2014/main" id="{CBA02FB8-E42C-45DA-AAF7-3397620DA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3">
              <a:extLst>
                <a:ext uri="{FF2B5EF4-FFF2-40B4-BE49-F238E27FC236}">
                  <a16:creationId xmlns="" xmlns:a16="http://schemas.microsoft.com/office/drawing/2014/main" id="{9929394A-93E2-4CC7-BE87-C83F6A8E79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4">
              <a:extLst>
                <a:ext uri="{FF2B5EF4-FFF2-40B4-BE49-F238E27FC236}">
                  <a16:creationId xmlns="" xmlns:a16="http://schemas.microsoft.com/office/drawing/2014/main" id="{0D9C5509-FF48-4A4B-93E5-54BB49A4AE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5">
              <a:extLst>
                <a:ext uri="{FF2B5EF4-FFF2-40B4-BE49-F238E27FC236}">
                  <a16:creationId xmlns="" xmlns:a16="http://schemas.microsoft.com/office/drawing/2014/main" id="{8D8D120B-EEA9-48FD-8996-23C6C46E19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6">
              <a:extLst>
                <a:ext uri="{FF2B5EF4-FFF2-40B4-BE49-F238E27FC236}">
                  <a16:creationId xmlns="" xmlns:a16="http://schemas.microsoft.com/office/drawing/2014/main" id="{3C6F42D5-B202-46C6-8515-D98407842B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7">
              <a:extLst>
                <a:ext uri="{FF2B5EF4-FFF2-40B4-BE49-F238E27FC236}">
                  <a16:creationId xmlns="" xmlns:a16="http://schemas.microsoft.com/office/drawing/2014/main" id="{63970DAE-ED0B-4C16-A738-7D472097C3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8">
              <a:extLst>
                <a:ext uri="{FF2B5EF4-FFF2-40B4-BE49-F238E27FC236}">
                  <a16:creationId xmlns="" xmlns:a16="http://schemas.microsoft.com/office/drawing/2014/main" id="{3057B46C-1C3D-49B0-BFA0-F8C5242339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9">
              <a:extLst>
                <a:ext uri="{FF2B5EF4-FFF2-40B4-BE49-F238E27FC236}">
                  <a16:creationId xmlns="" xmlns:a16="http://schemas.microsoft.com/office/drawing/2014/main" id="{48CF20C5-3838-4173-A8B8-B2F2C98F16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0">
              <a:extLst>
                <a:ext uri="{FF2B5EF4-FFF2-40B4-BE49-F238E27FC236}">
                  <a16:creationId xmlns="" xmlns:a16="http://schemas.microsoft.com/office/drawing/2014/main" id="{ECE30E10-7578-4E62-ACBF-10C479060C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1">
              <a:extLst>
                <a:ext uri="{FF2B5EF4-FFF2-40B4-BE49-F238E27FC236}">
                  <a16:creationId xmlns="" xmlns:a16="http://schemas.microsoft.com/office/drawing/2014/main" id="{944967BD-A875-4678-99F4-7F57BB00D9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2">
              <a:extLst>
                <a:ext uri="{FF2B5EF4-FFF2-40B4-BE49-F238E27FC236}">
                  <a16:creationId xmlns="" xmlns:a16="http://schemas.microsoft.com/office/drawing/2014/main" id="{39B8890D-782F-4441-99F8-24D555ADB9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3">
              <a:extLst>
                <a:ext uri="{FF2B5EF4-FFF2-40B4-BE49-F238E27FC236}">
                  <a16:creationId xmlns="" xmlns:a16="http://schemas.microsoft.com/office/drawing/2014/main" id="{BD2843C9-86AC-4823-8D89-66B62F94E2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4">
              <a:extLst>
                <a:ext uri="{FF2B5EF4-FFF2-40B4-BE49-F238E27FC236}">
                  <a16:creationId xmlns="" xmlns:a16="http://schemas.microsoft.com/office/drawing/2014/main" id="{1B519EA3-915E-4EAD-A40F-32168E8E1F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5">
              <a:extLst>
                <a:ext uri="{FF2B5EF4-FFF2-40B4-BE49-F238E27FC236}">
                  <a16:creationId xmlns="" xmlns:a16="http://schemas.microsoft.com/office/drawing/2014/main" id="{7A321902-1E1D-4964-AF8F-D133DEA58C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6">
              <a:extLst>
                <a:ext uri="{FF2B5EF4-FFF2-40B4-BE49-F238E27FC236}">
                  <a16:creationId xmlns="" xmlns:a16="http://schemas.microsoft.com/office/drawing/2014/main" id="{112E54C4-91A4-40EC-9182-578C6684F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7">
              <a:extLst>
                <a:ext uri="{FF2B5EF4-FFF2-40B4-BE49-F238E27FC236}">
                  <a16:creationId xmlns="" xmlns:a16="http://schemas.microsoft.com/office/drawing/2014/main" id="{8FA627D4-711B-43E1-956F-E83777F1E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8">
              <a:extLst>
                <a:ext uri="{FF2B5EF4-FFF2-40B4-BE49-F238E27FC236}">
                  <a16:creationId xmlns="" xmlns:a16="http://schemas.microsoft.com/office/drawing/2014/main" id="{A52861B4-1F11-4F96-B2C6-6CF1ABF3EA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9">
              <a:extLst>
                <a:ext uri="{FF2B5EF4-FFF2-40B4-BE49-F238E27FC236}">
                  <a16:creationId xmlns="" xmlns:a16="http://schemas.microsoft.com/office/drawing/2014/main" id="{8B08E382-69A6-4F49-B9D0-30282ABF20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0">
              <a:extLst>
                <a:ext uri="{FF2B5EF4-FFF2-40B4-BE49-F238E27FC236}">
                  <a16:creationId xmlns="" xmlns:a16="http://schemas.microsoft.com/office/drawing/2014/main" id="{C90814EC-520D-44F5-86DC-EC86DC654A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1">
              <a:extLst>
                <a:ext uri="{FF2B5EF4-FFF2-40B4-BE49-F238E27FC236}">
                  <a16:creationId xmlns="" xmlns:a16="http://schemas.microsoft.com/office/drawing/2014/main" id="{F912B22F-31DB-46D6-8E4E-54EBED6B99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2">
              <a:extLst>
                <a:ext uri="{FF2B5EF4-FFF2-40B4-BE49-F238E27FC236}">
                  <a16:creationId xmlns="" xmlns:a16="http://schemas.microsoft.com/office/drawing/2014/main" id="{051A22F2-66B3-4FF2-89BD-CD02C26814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Rectangle 33">
              <a:extLst>
                <a:ext uri="{FF2B5EF4-FFF2-40B4-BE49-F238E27FC236}">
                  <a16:creationId xmlns="" xmlns:a16="http://schemas.microsoft.com/office/drawing/2014/main" id="{4C2C276D-BE72-4024-971D-6777F9524C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0" name="Freeform 34">
              <a:extLst>
                <a:ext uri="{FF2B5EF4-FFF2-40B4-BE49-F238E27FC236}">
                  <a16:creationId xmlns="" xmlns:a16="http://schemas.microsoft.com/office/drawing/2014/main" id="{6AFDDC6B-3AFC-48D7-95CF-5FBB511D84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5">
              <a:extLst>
                <a:ext uri="{FF2B5EF4-FFF2-40B4-BE49-F238E27FC236}">
                  <a16:creationId xmlns="" xmlns:a16="http://schemas.microsoft.com/office/drawing/2014/main" id="{FFAA444D-5CF5-4864-A37F-A111C8FF89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6">
              <a:extLst>
                <a:ext uri="{FF2B5EF4-FFF2-40B4-BE49-F238E27FC236}">
                  <a16:creationId xmlns="" xmlns:a16="http://schemas.microsoft.com/office/drawing/2014/main" id="{5FF79462-E4F2-48A6-A56D-0D60256382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7">
              <a:extLst>
                <a:ext uri="{FF2B5EF4-FFF2-40B4-BE49-F238E27FC236}">
                  <a16:creationId xmlns="" xmlns:a16="http://schemas.microsoft.com/office/drawing/2014/main" id="{966D2CEE-D08F-46BC-B14C-93765B5B5B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8">
              <a:extLst>
                <a:ext uri="{FF2B5EF4-FFF2-40B4-BE49-F238E27FC236}">
                  <a16:creationId xmlns="" xmlns:a16="http://schemas.microsoft.com/office/drawing/2014/main" id="{599A4AD6-C27F-4336-9E88-8C647A23CF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9">
              <a:extLst>
                <a:ext uri="{FF2B5EF4-FFF2-40B4-BE49-F238E27FC236}">
                  <a16:creationId xmlns="" xmlns:a16="http://schemas.microsoft.com/office/drawing/2014/main" id="{44DF8341-5042-4DC0-BAEF-E3D91FF72E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0">
              <a:extLst>
                <a:ext uri="{FF2B5EF4-FFF2-40B4-BE49-F238E27FC236}">
                  <a16:creationId xmlns="" xmlns:a16="http://schemas.microsoft.com/office/drawing/2014/main" id="{71762CC7-CB05-40DA-A00C-4E2E248015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41">
              <a:extLst>
                <a:ext uri="{FF2B5EF4-FFF2-40B4-BE49-F238E27FC236}">
                  <a16:creationId xmlns="" xmlns:a16="http://schemas.microsoft.com/office/drawing/2014/main" id="{4F9045FC-8914-48C8-A36C-AAA35E3F4A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42">
              <a:extLst>
                <a:ext uri="{FF2B5EF4-FFF2-40B4-BE49-F238E27FC236}">
                  <a16:creationId xmlns="" xmlns:a16="http://schemas.microsoft.com/office/drawing/2014/main" id="{2B8DF617-2AF1-45FE-A0B8-E36B9580A3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3">
              <a:extLst>
                <a:ext uri="{FF2B5EF4-FFF2-40B4-BE49-F238E27FC236}">
                  <a16:creationId xmlns="" xmlns:a16="http://schemas.microsoft.com/office/drawing/2014/main" id="{492D7FF8-46B6-4679-9439-2057238D5B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4">
              <a:extLst>
                <a:ext uri="{FF2B5EF4-FFF2-40B4-BE49-F238E27FC236}">
                  <a16:creationId xmlns="" xmlns:a16="http://schemas.microsoft.com/office/drawing/2014/main" id="{33DDE513-207C-49C7-BF67-7526AAAA15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Rectangle 45">
              <a:extLst>
                <a:ext uri="{FF2B5EF4-FFF2-40B4-BE49-F238E27FC236}">
                  <a16:creationId xmlns="" xmlns:a16="http://schemas.microsoft.com/office/drawing/2014/main" id="{ABEE1802-DF83-4775-831C-512B9B0B15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2" name="Freeform 46">
              <a:extLst>
                <a:ext uri="{FF2B5EF4-FFF2-40B4-BE49-F238E27FC236}">
                  <a16:creationId xmlns="" xmlns:a16="http://schemas.microsoft.com/office/drawing/2014/main" id="{3882C4EF-F620-4972-8FB9-B856D2B636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7">
              <a:extLst>
                <a:ext uri="{FF2B5EF4-FFF2-40B4-BE49-F238E27FC236}">
                  <a16:creationId xmlns="" xmlns:a16="http://schemas.microsoft.com/office/drawing/2014/main" id="{531F85E7-F63E-4D39-8088-8195AD2274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8">
              <a:extLst>
                <a:ext uri="{FF2B5EF4-FFF2-40B4-BE49-F238E27FC236}">
                  <a16:creationId xmlns="" xmlns:a16="http://schemas.microsoft.com/office/drawing/2014/main" id="{9ADD32DD-B096-4677-80F8-B92AA01E6E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9">
              <a:extLst>
                <a:ext uri="{FF2B5EF4-FFF2-40B4-BE49-F238E27FC236}">
                  <a16:creationId xmlns="" xmlns:a16="http://schemas.microsoft.com/office/drawing/2014/main" id="{9F1863D8-139F-4C40-BF00-40B6EA0F30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0">
              <a:extLst>
                <a:ext uri="{FF2B5EF4-FFF2-40B4-BE49-F238E27FC236}">
                  <a16:creationId xmlns="" xmlns:a16="http://schemas.microsoft.com/office/drawing/2014/main" id="{41C88777-539F-4497-8ACD-DB5EB48C8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1">
              <a:extLst>
                <a:ext uri="{FF2B5EF4-FFF2-40B4-BE49-F238E27FC236}">
                  <a16:creationId xmlns="" xmlns:a16="http://schemas.microsoft.com/office/drawing/2014/main" id="{502CEC28-4F28-4576-B919-7262CCC108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2">
              <a:extLst>
                <a:ext uri="{FF2B5EF4-FFF2-40B4-BE49-F238E27FC236}">
                  <a16:creationId xmlns="" xmlns:a16="http://schemas.microsoft.com/office/drawing/2014/main" id="{C9E5198A-7C53-4D62-BA3D-A3AC6FD0F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3">
              <a:extLst>
                <a:ext uri="{FF2B5EF4-FFF2-40B4-BE49-F238E27FC236}">
                  <a16:creationId xmlns="" xmlns:a16="http://schemas.microsoft.com/office/drawing/2014/main" id="{E9A854AB-3F74-4287-87DC-AF5A568859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4">
              <a:extLst>
                <a:ext uri="{FF2B5EF4-FFF2-40B4-BE49-F238E27FC236}">
                  <a16:creationId xmlns="" xmlns:a16="http://schemas.microsoft.com/office/drawing/2014/main" id="{4AB0057E-B3A6-4026-9957-95F85AEE5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5">
              <a:extLst>
                <a:ext uri="{FF2B5EF4-FFF2-40B4-BE49-F238E27FC236}">
                  <a16:creationId xmlns="" xmlns:a16="http://schemas.microsoft.com/office/drawing/2014/main" id="{3EE41E05-F297-4026-836E-28493C070B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6">
              <a:extLst>
                <a:ext uri="{FF2B5EF4-FFF2-40B4-BE49-F238E27FC236}">
                  <a16:creationId xmlns="" xmlns:a16="http://schemas.microsoft.com/office/drawing/2014/main" id="{C92C5E3B-704D-4F3E-8093-7CA684C41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7">
              <a:extLst>
                <a:ext uri="{FF2B5EF4-FFF2-40B4-BE49-F238E27FC236}">
                  <a16:creationId xmlns="" xmlns:a16="http://schemas.microsoft.com/office/drawing/2014/main" id="{825CD6F0-AF7C-4FF4-97CB-67456D1D72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8">
              <a:extLst>
                <a:ext uri="{FF2B5EF4-FFF2-40B4-BE49-F238E27FC236}">
                  <a16:creationId xmlns="" xmlns:a16="http://schemas.microsoft.com/office/drawing/2014/main" id="{C4DD64A4-C034-4789-BB5E-F569044A3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6" name="Group 125">
            <a:extLst>
              <a:ext uri="{FF2B5EF4-FFF2-40B4-BE49-F238E27FC236}">
                <a16:creationId xmlns="" xmlns:a16="http://schemas.microsoft.com/office/drawing/2014/main" id="{B683E0DB-6F21-4C3E-8305-9450FD8D69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="" xmlns:a16="http://schemas.microsoft.com/office/drawing/2014/main" id="{F0A05D6A-7B96-4CC8-AE3F-7FD9D8AD9B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="" xmlns:a16="http://schemas.microsoft.com/office/drawing/2014/main" id="{5D804E2E-555D-4400-AF17-C855839CB3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="" xmlns:a16="http://schemas.microsoft.com/office/drawing/2014/main" id="{18D98775-8A76-44FB-B847-48847A7B51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="" xmlns:a16="http://schemas.microsoft.com/office/drawing/2014/main" id="{81718D4D-D78C-49F6-A8D0-9BFA8281AF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="" xmlns:a16="http://schemas.microsoft.com/office/drawing/2014/main" id="{77635061-C105-40C2-B344-85AFF34850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="" xmlns:a16="http://schemas.microsoft.com/office/drawing/2014/main" id="{8AC7657B-8096-43B1-8064-66D26AD3EB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="" xmlns:a16="http://schemas.microsoft.com/office/drawing/2014/main" id="{53E7728E-84D6-4409-8B01-362F9C83C5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="" xmlns:a16="http://schemas.microsoft.com/office/drawing/2014/main" id="{4AC472D4-CE53-4329-A993-58B6E842D7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="" xmlns:a16="http://schemas.microsoft.com/office/drawing/2014/main" id="{26159CF8-0326-4216-A837-F6D30FE9668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="" xmlns:a16="http://schemas.microsoft.com/office/drawing/2014/main" id="{9BC6B81B-A802-4A4A-A808-00EB769852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00131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61750" y="0"/>
            <a:ext cx="5894387" cy="1478570"/>
          </a:xfrm>
        </p:spPr>
        <p:txBody>
          <a:bodyPr anchor="b">
            <a:normAutofit/>
          </a:bodyPr>
          <a:lstStyle/>
          <a:p>
            <a:r>
              <a:rPr lang="tr-TR" b="1"/>
              <a:t>SİBER SUÇLARA ÖRNEKLER: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972019"/>
            <a:ext cx="5894388" cy="38191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900" b="1" dirty="0"/>
              <a:t>Başkasına ait bilgisayara veya sisteme izinsiz girmek, bilgileri kopyalamak, silmek veya değiştirmek.</a:t>
            </a:r>
          </a:p>
          <a:p>
            <a:pPr>
              <a:lnSpc>
                <a:spcPct val="110000"/>
              </a:lnSpc>
            </a:pPr>
            <a:r>
              <a:rPr lang="tr-TR" sz="1900" b="1" dirty="0"/>
              <a:t>Telif hakkı ile korunan yazılım, dosya, resim, fotoğraf, müzik, video klip ve film dosyalarını izinsiz indirmek, paylaşmak, tamamını veya bir kısmını kullanmak.</a:t>
            </a:r>
          </a:p>
          <a:p>
            <a:pPr>
              <a:lnSpc>
                <a:spcPct val="110000"/>
              </a:lnSpc>
            </a:pPr>
            <a:r>
              <a:rPr lang="tr-TR" sz="1900" b="1" dirty="0"/>
              <a:t>Telefon, e-posta ve çeşitli iletişim araçları kullanarak kişilerden kredi kartı bilgileri istemek.</a:t>
            </a:r>
          </a:p>
          <a:p>
            <a:pPr>
              <a:lnSpc>
                <a:spcPct val="110000"/>
              </a:lnSpc>
            </a:pPr>
            <a:r>
              <a:rPr lang="tr-TR" sz="1900" b="1" dirty="0"/>
              <a:t>Tehdit veya şantaj yoluyla çeşitli hesaplara para yatırılmasını istemek.</a:t>
            </a:r>
          </a:p>
          <a:p>
            <a:pPr>
              <a:lnSpc>
                <a:spcPct val="110000"/>
              </a:lnSpc>
            </a:pPr>
            <a:endParaRPr lang="tr-TR" sz="1900" b="1" dirty="0"/>
          </a:p>
          <a:p>
            <a:pPr>
              <a:lnSpc>
                <a:spcPct val="110000"/>
              </a:lnSpc>
            </a:pPr>
            <a:endParaRPr lang="tr-TR" sz="19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85" y="2479796"/>
            <a:ext cx="4067285" cy="18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 16"/>
          <p:cNvGrpSpPr/>
          <p:nvPr/>
        </p:nvGrpSpPr>
        <p:grpSpPr>
          <a:xfrm>
            <a:off x="102081323" y="-32220108"/>
            <a:ext cx="795020" cy="913816"/>
            <a:chOff x="1019818" y="854511"/>
            <a:chExt cx="795020" cy="913816"/>
          </a:xfrm>
        </p:grpSpPr>
        <p:sp>
          <p:nvSpPr>
            <p:cNvPr id="18" name="Altıgen 17"/>
            <p:cNvSpPr/>
            <p:nvPr/>
          </p:nvSpPr>
          <p:spPr>
            <a:xfrm rot="5400000">
              <a:off x="960420" y="913909"/>
              <a:ext cx="913816" cy="79502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ltıgen 4"/>
            <p:cNvSpPr txBox="1"/>
            <p:nvPr/>
          </p:nvSpPr>
          <p:spPr>
            <a:xfrm>
              <a:off x="1143709" y="996914"/>
              <a:ext cx="547238" cy="629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100">
                <a:solidFill>
                  <a:prstClr val="white"/>
                </a:solidFill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6278-F9A5-4B32-8074-9A8435E136F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t="6496" r="9855" b="17639"/>
          <a:stretch/>
        </p:blipFill>
        <p:spPr>
          <a:xfrm>
            <a:off x="6728851" y="3568743"/>
            <a:ext cx="4242063" cy="2667785"/>
          </a:xfrm>
          <a:prstGeom prst="rect">
            <a:avLst/>
          </a:prstGeom>
          <a:ln w="5715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72" y="1601633"/>
            <a:ext cx="5783223" cy="14458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46" y="1872497"/>
            <a:ext cx="3469147" cy="3720264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904"/>
            <a:ext cx="12192000" cy="25801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690771" y="3123425"/>
            <a:ext cx="489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Hediyeni hemen almak için aşağıdaki formu doldur.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922446" y="131283"/>
            <a:ext cx="9302012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000" b="1" dirty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İnternette bedava gibi görünen teklifler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13849" r="72118" b="15271"/>
          <a:stretch/>
        </p:blipFill>
        <p:spPr>
          <a:xfrm>
            <a:off x="762509" y="1145406"/>
            <a:ext cx="264694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30886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704007" y="347986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tr-TR" b="1" dirty="0" err="1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r>
              <a:rPr lang="tr-TR" b="1" dirty="0" smtClean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nedİr</a:t>
            </a:r>
            <a:r>
              <a:rPr lang="tr-TR" b="1" dirty="0">
                <a:solidFill>
                  <a:schemeClr val="fol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1034979" y="1281846"/>
            <a:ext cx="9957918" cy="129053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Kullanıcıya tuzak mailler gönderip, sahte hazırlanmış bir siteye tıklama ile özel bilgilerin çalınmasıdır.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tr-TR" sz="2400" dirty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tr-TR" sz="2400" dirty="0"/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109B3-BB71-4E97-872C-622772A8B772}" type="slidenum">
              <a:rPr lang="tr-TR"/>
              <a:pPr>
                <a:defRPr/>
              </a:pPr>
              <a:t>12</a:t>
            </a:fld>
            <a:endParaRPr lang="tr-TR"/>
          </a:p>
        </p:txBody>
      </p:sp>
      <p:graphicFrame>
        <p:nvGraphicFramePr>
          <p:cNvPr id="2" name="Nesne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154886"/>
              </p:ext>
            </p:extLst>
          </p:nvPr>
        </p:nvGraphicFramePr>
        <p:xfrm>
          <a:off x="4746649" y="2424285"/>
          <a:ext cx="6565935" cy="342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 Eşlem Resmi" r:id="rId3" imgW="7485714" imgH="5210902" progId="PBrush">
                  <p:embed/>
                </p:oleObj>
              </mc:Choice>
              <mc:Fallback>
                <p:oleObj name="Bit Eşlem Resmi" r:id="rId3" imgW="7485714" imgH="5210902" progId="PBrush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49" y="2424285"/>
                        <a:ext cx="6565935" cy="342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79" y="2905698"/>
            <a:ext cx="3088397" cy="2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39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CC892AB0-7D6D-4FC9-9105-0CB427161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07353E4-FA19-40CB-8AF8-3A8E6704BE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="" xmlns:a16="http://schemas.microsoft.com/office/drawing/2014/main" id="{697D009D-8E70-460A-BE57-321BB0764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2" name="Freeform 36">
              <a:extLst>
                <a:ext uri="{FF2B5EF4-FFF2-40B4-BE49-F238E27FC236}">
                  <a16:creationId xmlns="" xmlns:a16="http://schemas.microsoft.com/office/drawing/2014/main" id="{D0001F35-F282-403E-8D08-0D204D851F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3" name="Freeform 38">
              <a:extLst>
                <a:ext uri="{FF2B5EF4-FFF2-40B4-BE49-F238E27FC236}">
                  <a16:creationId xmlns="" xmlns:a16="http://schemas.microsoft.com/office/drawing/2014/main" id="{3F8A69A2-2D15-40CD-8C14-A18643ABA5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4" name="Freeform 39">
              <a:extLst>
                <a:ext uri="{FF2B5EF4-FFF2-40B4-BE49-F238E27FC236}">
                  <a16:creationId xmlns="" xmlns:a16="http://schemas.microsoft.com/office/drawing/2014/main" id="{B665CA2A-9D55-4786-9343-EB46672627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5" name="Freeform 40">
              <a:extLst>
                <a:ext uri="{FF2B5EF4-FFF2-40B4-BE49-F238E27FC236}">
                  <a16:creationId xmlns="" xmlns:a16="http://schemas.microsoft.com/office/drawing/2014/main" id="{CEE9BD85-96DF-4CDF-BC0F-C4E46062B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6" name="Rectangle 41">
              <a:extLst>
                <a:ext uri="{FF2B5EF4-FFF2-40B4-BE49-F238E27FC236}">
                  <a16:creationId xmlns="" xmlns:a16="http://schemas.microsoft.com/office/drawing/2014/main" id="{6BB6F5E5-6CA3-4B20-86A7-1174D6E71F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328E69E-CE3D-4110-8BF7-AD3C0C10CB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="" xmlns:a16="http://schemas.microsoft.com/office/drawing/2014/main" id="{30F84C80-9E12-4460-B88F-D03839F0C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="" xmlns:a16="http://schemas.microsoft.com/office/drawing/2014/main" id="{2F84C18C-5783-48FF-9DE0-FDA327CFC4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="" xmlns:a16="http://schemas.microsoft.com/office/drawing/2014/main" id="{08C6A855-346C-4589-9AD4-5E15BCBC7A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="" xmlns:a16="http://schemas.microsoft.com/office/drawing/2014/main" id="{7E64BEE6-1157-421C-A02A-47639E4D9F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64806C9-3599-45A7-BCFF-F762C54276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="" xmlns:a16="http://schemas.microsoft.com/office/drawing/2014/main" id="{41D6E755-9558-4CAA-8F56-469D231C35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="" xmlns:a16="http://schemas.microsoft.com/office/drawing/2014/main" id="{8FCD41C4-606C-446C-8C81-6353C6442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="" xmlns:a16="http://schemas.microsoft.com/office/drawing/2014/main" id="{274CFBE4-CEA6-4C81-BB1E-83E1896771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="" xmlns:a16="http://schemas.microsoft.com/office/drawing/2014/main" id="{24813D3D-7B30-42F2-9065-1B40F140C7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287AC97-A8E8-4B45-A50A-3057A88B4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="" xmlns:a16="http://schemas.microsoft.com/office/drawing/2014/main" id="{57D70AA8-D36C-4DF9-B7D7-4E2C9BEFD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="" xmlns:a16="http://schemas.microsoft.com/office/drawing/2014/main" id="{74D88556-8C5B-41AF-9FA0-92D2734708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="" xmlns:a16="http://schemas.microsoft.com/office/drawing/2014/main" id="{17E00558-8912-48C6-8202-D8A2D854B7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4" name="Freeform 39">
              <a:extLst>
                <a:ext uri="{FF2B5EF4-FFF2-40B4-BE49-F238E27FC236}">
                  <a16:creationId xmlns="" xmlns:a16="http://schemas.microsoft.com/office/drawing/2014/main" id="{7E4C092A-90EF-4870-97FC-C2D97FD2CE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5" name="Freeform 40">
              <a:extLst>
                <a:ext uri="{FF2B5EF4-FFF2-40B4-BE49-F238E27FC236}">
                  <a16:creationId xmlns="" xmlns:a16="http://schemas.microsoft.com/office/drawing/2014/main" id="{0C8C091A-4902-4B98-BB6B-AF6FA1174B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6" name="Rectangle 41">
              <a:extLst>
                <a:ext uri="{FF2B5EF4-FFF2-40B4-BE49-F238E27FC236}">
                  <a16:creationId xmlns="" xmlns:a16="http://schemas.microsoft.com/office/drawing/2014/main" id="{50C57AA3-5B6E-4C49-9AE3-D130A25404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D29BE04-4454-4832-B83F-10D001BFF9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="" xmlns:a16="http://schemas.microsoft.com/office/drawing/2014/main" id="{98714CE9-3C2C-48E1-8B8F-CFB7735C43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tr-TR" sz="31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Güvenli Parola Oluşturma </a:t>
            </a:r>
            <a:r>
              <a:rPr lang="tr-TR" sz="3100" b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KurallarI</a:t>
            </a:r>
            <a:r>
              <a:rPr lang="tr-TR" sz="3100" b="1">
                <a:solidFill>
                  <a:srgbClr val="FFFFFF"/>
                </a:solidFill>
              </a:rPr>
              <a:t/>
            </a:r>
            <a:br>
              <a:rPr lang="tr-TR" sz="3100" b="1">
                <a:solidFill>
                  <a:srgbClr val="FFFFFF"/>
                </a:solidFill>
              </a:rPr>
            </a:br>
            <a:endParaRPr lang="tr-TR" sz="3100" b="1">
              <a:solidFill>
                <a:srgbClr val="FFFF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/>
          </a:bodyPr>
          <a:lstStyle/>
          <a:p>
            <a:r>
              <a:rPr lang="tr-T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Başkaları tarafından tahmin edilmemelidir.</a:t>
            </a:r>
          </a:p>
          <a:p>
            <a:r>
              <a:rPr lang="tr-T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Ardışık harfler ya da sayılar içermemelidir.</a:t>
            </a:r>
          </a:p>
          <a:p>
            <a:r>
              <a:rPr lang="tr-T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Parolayı başkalarıyla paylaşmayın.</a:t>
            </a:r>
          </a:p>
          <a:p>
            <a:r>
              <a:rPr lang="tr-T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Parolaları basılı ya da elektronik ortamlarda saklamayın.</a:t>
            </a:r>
          </a:p>
          <a:p>
            <a:r>
              <a:rPr lang="tr-TR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Farklı hesaplarda aynı parolayı kullanmayın.</a:t>
            </a:r>
          </a:p>
        </p:txBody>
      </p:sp>
    </p:spTree>
    <p:extLst>
      <p:ext uri="{BB962C8B-B14F-4D97-AF65-F5344CB8AC3E}">
        <p14:creationId xmlns:p14="http://schemas.microsoft.com/office/powerpoint/2010/main" val="329814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904" y="965201"/>
            <a:ext cx="6358192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784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16" y="965201"/>
            <a:ext cx="6378768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413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125" y="965201"/>
            <a:ext cx="6337749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71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904" y="965201"/>
            <a:ext cx="6358192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7808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16" y="965201"/>
            <a:ext cx="6378768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3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616" y="965201"/>
            <a:ext cx="6378768" cy="4927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91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0D976396-8CE8-4BF2-9DC5-673B163BFD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44B4622-6C6D-4357-A6BF-4ADFA8DA21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63A6CB2A-1AFB-42D7-B4D3-09501FC35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3" name="Rectangle 5">
                <a:extLst>
                  <a:ext uri="{FF2B5EF4-FFF2-40B4-BE49-F238E27FC236}">
                    <a16:creationId xmlns="" xmlns:a16="http://schemas.microsoft.com/office/drawing/2014/main" id="{19A439D3-6BFA-467E-9C22-BF0C1FD65D7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="" xmlns:a16="http://schemas.microsoft.com/office/drawing/2014/main" id="{593FFA50-28FC-4AF0-9495-DE41440E20D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="" xmlns:a16="http://schemas.microsoft.com/office/drawing/2014/main" id="{0FB68F07-772E-4629-8A61-4055832545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="" xmlns:a16="http://schemas.microsoft.com/office/drawing/2014/main" id="{171702FF-8A66-4576-99E0-BDC7F66921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="" xmlns:a16="http://schemas.microsoft.com/office/drawing/2014/main" id="{219C2ADE-5C69-47AA-8D54-BE49D729F89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="" xmlns:a16="http://schemas.microsoft.com/office/drawing/2014/main" id="{C487C228-6327-47B1-9104-758366F378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="" xmlns:a16="http://schemas.microsoft.com/office/drawing/2014/main" id="{60D29978-A75A-4AD7-9CC0-4D7B319F6A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="" xmlns:a16="http://schemas.microsoft.com/office/drawing/2014/main" id="{98663D8F-6AE3-4218-8182-DAE2492F17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="" xmlns:a16="http://schemas.microsoft.com/office/drawing/2014/main" id="{014E41A5-C714-4745-9686-32FB4E4365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="" xmlns:a16="http://schemas.microsoft.com/office/drawing/2014/main" id="{EDE53C48-191C-4CFD-AB1D-FB59BFB483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="" xmlns:a16="http://schemas.microsoft.com/office/drawing/2014/main" id="{9A3D5918-3D8D-466A-8957-6DCC2A825C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="" xmlns:a16="http://schemas.microsoft.com/office/drawing/2014/main" id="{654EFECB-3569-4BBF-9D95-4ACD81E62C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="" xmlns:a16="http://schemas.microsoft.com/office/drawing/2014/main" id="{E56DFCE7-4DFC-4858-97A4-ABAF50983F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="" xmlns:a16="http://schemas.microsoft.com/office/drawing/2014/main" id="{DCF8ABF1-40B7-44F4-A1BC-1E848A3835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="" xmlns:a16="http://schemas.microsoft.com/office/drawing/2014/main" id="{60D92462-1463-4854-9F70-C7B777DEF1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="" xmlns:a16="http://schemas.microsoft.com/office/drawing/2014/main" id="{686E16F7-2865-4453-AC56-DC876A5B8E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="" xmlns:a16="http://schemas.microsoft.com/office/drawing/2014/main" id="{ADB22857-7E4E-478F-9352-4890B7A5B1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="" xmlns:a16="http://schemas.microsoft.com/office/drawing/2014/main" id="{450AB6CE-E6F8-4D31-9ED2-5C5408A72D1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="" xmlns:a16="http://schemas.microsoft.com/office/drawing/2014/main" id="{C2627500-57B7-4F39-9460-E1CE4271806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="" xmlns:a16="http://schemas.microsoft.com/office/drawing/2014/main" id="{863C2166-F2F9-4CCF-9FC2-91A768C035B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="" xmlns:a16="http://schemas.microsoft.com/office/drawing/2014/main" id="{F40FC89F-F227-4970-86FB-7A17897404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="" xmlns:a16="http://schemas.microsoft.com/office/drawing/2014/main" id="{468468EA-0FA9-44EB-B2C1-6893ABFACF2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="" xmlns:a16="http://schemas.microsoft.com/office/drawing/2014/main" id="{A503597C-CCAD-49B3-BAFA-F4D71D817C1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="" xmlns:a16="http://schemas.microsoft.com/office/drawing/2014/main" id="{8B22EA19-D703-4E10-B794-58D6FF78ED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="" xmlns:a16="http://schemas.microsoft.com/office/drawing/2014/main" id="{19FC3869-8130-40B9-9DF8-C269F5EDB18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="" xmlns:a16="http://schemas.microsoft.com/office/drawing/2014/main" id="{471DF0DF-0D8D-4BF4-B0FC-0C828813E8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="" xmlns:a16="http://schemas.microsoft.com/office/drawing/2014/main" id="{DF28C461-B139-4B6F-B409-26F9E31584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38B3C18F-4FA0-40BA-B7A3-60A37711FC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3" name="Freeform 32">
                <a:extLst>
                  <a:ext uri="{FF2B5EF4-FFF2-40B4-BE49-F238E27FC236}">
                    <a16:creationId xmlns="" xmlns:a16="http://schemas.microsoft.com/office/drawing/2014/main" id="{111C211C-7FAF-452A-AAFC-C664199EA70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="" xmlns:a16="http://schemas.microsoft.com/office/drawing/2014/main" id="{3325D432-947F-4BC5-B6C4-CD6C8180A6E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="" xmlns:a16="http://schemas.microsoft.com/office/drawing/2014/main" id="{C9F22CCB-3D63-42A9-917E-1677E92E044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="" xmlns:a16="http://schemas.microsoft.com/office/drawing/2014/main" id="{2BD44110-60CE-420C-9195-A26160C5B3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="" xmlns:a16="http://schemas.microsoft.com/office/drawing/2014/main" id="{FD0647CE-B225-45C3-A3FF-B2B2F008A0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="" xmlns:a16="http://schemas.microsoft.com/office/drawing/2014/main" id="{88472412-E163-4BB9-9D32-963604F346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="" xmlns:a16="http://schemas.microsoft.com/office/drawing/2014/main" id="{F20CE1F8-C3D0-4B3A-85F6-DA59AA8908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="" xmlns:a16="http://schemas.microsoft.com/office/drawing/2014/main" id="{706C22A0-01DE-486E-B0A9-66F5E7F46C3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="" xmlns:a16="http://schemas.microsoft.com/office/drawing/2014/main" id="{E3EA80D9-86C1-4171-A66F-DA17AF525F8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="" xmlns:a16="http://schemas.microsoft.com/office/drawing/2014/main" id="{025C50E7-1ACD-40F2-B61B-8C581A028ED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1" name="Picture 2">
            <a:extLst>
              <a:ext uri="{FF2B5EF4-FFF2-40B4-BE49-F238E27FC236}">
                <a16:creationId xmlns="" xmlns:a16="http://schemas.microsoft.com/office/drawing/2014/main" id="{07D54E63-6018-454A-93F0-E71F2CAF75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1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B76DCF88-9FB4-41A5-9112-2DACF647AB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053888" cy="6858001"/>
            <a:chOff x="-14288" y="0"/>
            <a:chExt cx="12053888" cy="6858001"/>
          </a:xfrm>
        </p:grpSpPr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06F7EFA6-48F2-420F-82CA-8AA802FA61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66" name="Rectangle 5">
                <a:extLst>
                  <a:ext uri="{FF2B5EF4-FFF2-40B4-BE49-F238E27FC236}">
                    <a16:creationId xmlns="" xmlns:a16="http://schemas.microsoft.com/office/drawing/2014/main" id="{FA452E88-1FB3-4289-86E4-B0BB1AAE01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67" name="Freeform 6">
                <a:extLst>
                  <a:ext uri="{FF2B5EF4-FFF2-40B4-BE49-F238E27FC236}">
                    <a16:creationId xmlns="" xmlns:a16="http://schemas.microsoft.com/office/drawing/2014/main" id="{66CFC533-08E0-41AA-B2AD-36657A395C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7">
                <a:extLst>
                  <a:ext uri="{FF2B5EF4-FFF2-40B4-BE49-F238E27FC236}">
                    <a16:creationId xmlns="" xmlns:a16="http://schemas.microsoft.com/office/drawing/2014/main" id="{0FD3CE26-31AC-4694-B3E9-1F7D2CFB2BD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9" name="Freeform 8">
                <a:extLst>
                  <a:ext uri="{FF2B5EF4-FFF2-40B4-BE49-F238E27FC236}">
                    <a16:creationId xmlns="" xmlns:a16="http://schemas.microsoft.com/office/drawing/2014/main" id="{3CA89DE8-5A37-4596-9C19-4D2A3D1730F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9">
                <a:extLst>
                  <a:ext uri="{FF2B5EF4-FFF2-40B4-BE49-F238E27FC236}">
                    <a16:creationId xmlns="" xmlns:a16="http://schemas.microsoft.com/office/drawing/2014/main" id="{8C5D5490-BF3C-4679-B5F2-9E10CA0FDD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1" name="Freeform 10">
                <a:extLst>
                  <a:ext uri="{FF2B5EF4-FFF2-40B4-BE49-F238E27FC236}">
                    <a16:creationId xmlns="" xmlns:a16="http://schemas.microsoft.com/office/drawing/2014/main" id="{E2BB4F68-4B11-40C7-B70D-507E302B36F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11">
                <a:extLst>
                  <a:ext uri="{FF2B5EF4-FFF2-40B4-BE49-F238E27FC236}">
                    <a16:creationId xmlns="" xmlns:a16="http://schemas.microsoft.com/office/drawing/2014/main" id="{D32DD7E7-30ED-4C44-9AFB-D641492C62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2">
                <a:extLst>
                  <a:ext uri="{FF2B5EF4-FFF2-40B4-BE49-F238E27FC236}">
                    <a16:creationId xmlns="" xmlns:a16="http://schemas.microsoft.com/office/drawing/2014/main" id="{5A35898D-93D3-414D-9414-6E9948BFD2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3">
                <a:extLst>
                  <a:ext uri="{FF2B5EF4-FFF2-40B4-BE49-F238E27FC236}">
                    <a16:creationId xmlns="" xmlns:a16="http://schemas.microsoft.com/office/drawing/2014/main" id="{CCBD18B2-885C-4D39-BBF8-B25BD6240B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4">
                <a:extLst>
                  <a:ext uri="{FF2B5EF4-FFF2-40B4-BE49-F238E27FC236}">
                    <a16:creationId xmlns="" xmlns:a16="http://schemas.microsoft.com/office/drawing/2014/main" id="{2D7C1B8F-757D-4404-9084-1259E4CF3CC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D009D7B4-6B3E-4D8B-B171-DDC7E33C321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7" name="Line 16">
                <a:extLst>
                  <a:ext uri="{FF2B5EF4-FFF2-40B4-BE49-F238E27FC236}">
                    <a16:creationId xmlns="" xmlns:a16="http://schemas.microsoft.com/office/drawing/2014/main" id="{6BA54243-661C-40AB-9752-597FD75719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78" name="Freeform 17">
                <a:extLst>
                  <a:ext uri="{FF2B5EF4-FFF2-40B4-BE49-F238E27FC236}">
                    <a16:creationId xmlns="" xmlns:a16="http://schemas.microsoft.com/office/drawing/2014/main" id="{2024F2C0-F211-4AB1-8B2C-4583C88381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8">
                <a:extLst>
                  <a:ext uri="{FF2B5EF4-FFF2-40B4-BE49-F238E27FC236}">
                    <a16:creationId xmlns="" xmlns:a16="http://schemas.microsoft.com/office/drawing/2014/main" id="{ECA788FB-1175-4565-B00C-DCABADC6125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19">
                <a:extLst>
                  <a:ext uri="{FF2B5EF4-FFF2-40B4-BE49-F238E27FC236}">
                    <a16:creationId xmlns="" xmlns:a16="http://schemas.microsoft.com/office/drawing/2014/main" id="{12CF18FB-9E24-4B69-B810-97A5C90808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Freeform 20">
                <a:extLst>
                  <a:ext uri="{FF2B5EF4-FFF2-40B4-BE49-F238E27FC236}">
                    <a16:creationId xmlns="" xmlns:a16="http://schemas.microsoft.com/office/drawing/2014/main" id="{D734BB2E-A007-4F54-A7BB-0F4EE9D2F0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2" name="Rectangle 21">
                <a:extLst>
                  <a:ext uri="{FF2B5EF4-FFF2-40B4-BE49-F238E27FC236}">
                    <a16:creationId xmlns="" xmlns:a16="http://schemas.microsoft.com/office/drawing/2014/main" id="{7E290049-75AE-43A0-8203-D68C6B7C02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2">
                <a:extLst>
                  <a:ext uri="{FF2B5EF4-FFF2-40B4-BE49-F238E27FC236}">
                    <a16:creationId xmlns="" xmlns:a16="http://schemas.microsoft.com/office/drawing/2014/main" id="{CBAD5CE6-5699-4759-B1B6-EF20457BF69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23">
                <a:extLst>
                  <a:ext uri="{FF2B5EF4-FFF2-40B4-BE49-F238E27FC236}">
                    <a16:creationId xmlns="" xmlns:a16="http://schemas.microsoft.com/office/drawing/2014/main" id="{69C07EED-FD36-4060-A9A8-4E49F5ECDC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4">
                <a:extLst>
                  <a:ext uri="{FF2B5EF4-FFF2-40B4-BE49-F238E27FC236}">
                    <a16:creationId xmlns="" xmlns:a16="http://schemas.microsoft.com/office/drawing/2014/main" id="{7ED02DC3-00A5-45D0-94C5-31252B5BFB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5">
                <a:extLst>
                  <a:ext uri="{FF2B5EF4-FFF2-40B4-BE49-F238E27FC236}">
                    <a16:creationId xmlns="" xmlns:a16="http://schemas.microsoft.com/office/drawing/2014/main" id="{FBB1DD7B-20A9-4CE4-8C3F-4BACA4B15B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6">
                <a:extLst>
                  <a:ext uri="{FF2B5EF4-FFF2-40B4-BE49-F238E27FC236}">
                    <a16:creationId xmlns="" xmlns:a16="http://schemas.microsoft.com/office/drawing/2014/main" id="{9212DCB8-6894-4996-A625-BD88764798E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7">
                <a:extLst>
                  <a:ext uri="{FF2B5EF4-FFF2-40B4-BE49-F238E27FC236}">
                    <a16:creationId xmlns="" xmlns:a16="http://schemas.microsoft.com/office/drawing/2014/main" id="{2780A787-D6A2-488F-8216-5042F5F4E76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8">
                <a:extLst>
                  <a:ext uri="{FF2B5EF4-FFF2-40B4-BE49-F238E27FC236}">
                    <a16:creationId xmlns="" xmlns:a16="http://schemas.microsoft.com/office/drawing/2014/main" id="{B7C6F9B6-0207-4245-A568-F1D5C1F939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29">
                <a:extLst>
                  <a:ext uri="{FF2B5EF4-FFF2-40B4-BE49-F238E27FC236}">
                    <a16:creationId xmlns="" xmlns:a16="http://schemas.microsoft.com/office/drawing/2014/main" id="{EC03E80E-65E6-43D2-800C-D3E5CEF16C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30">
                <a:extLst>
                  <a:ext uri="{FF2B5EF4-FFF2-40B4-BE49-F238E27FC236}">
                    <a16:creationId xmlns="" xmlns:a16="http://schemas.microsoft.com/office/drawing/2014/main" id="{7B132E67-47FB-491E-98DA-D28ADE8D17E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2" name="Freeform 31">
                <a:extLst>
                  <a:ext uri="{FF2B5EF4-FFF2-40B4-BE49-F238E27FC236}">
                    <a16:creationId xmlns="" xmlns:a16="http://schemas.microsoft.com/office/drawing/2014/main" id="{6512933D-AB97-4D6F-86DA-6AAEB9F73AF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D2AAD483-B4B4-4901-9C1B-F391F3B10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56" name="Freeform 32">
                <a:extLst>
                  <a:ext uri="{FF2B5EF4-FFF2-40B4-BE49-F238E27FC236}">
                    <a16:creationId xmlns="" xmlns:a16="http://schemas.microsoft.com/office/drawing/2014/main" id="{26CA00F2-52DB-420A-B2CE-622E2449344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7" name="Freeform 33">
                <a:extLst>
                  <a:ext uri="{FF2B5EF4-FFF2-40B4-BE49-F238E27FC236}">
                    <a16:creationId xmlns="" xmlns:a16="http://schemas.microsoft.com/office/drawing/2014/main" id="{6D6F23D3-1299-402E-B7E6-EA524506065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8" name="Freeform 34">
                <a:extLst>
                  <a:ext uri="{FF2B5EF4-FFF2-40B4-BE49-F238E27FC236}">
                    <a16:creationId xmlns="" xmlns:a16="http://schemas.microsoft.com/office/drawing/2014/main" id="{680732F5-25A5-4A7F-958D-7F01293BFD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9" name="Freeform 35">
                <a:extLst>
                  <a:ext uri="{FF2B5EF4-FFF2-40B4-BE49-F238E27FC236}">
                    <a16:creationId xmlns="" xmlns:a16="http://schemas.microsoft.com/office/drawing/2014/main" id="{20817740-C1CF-458F-9A10-051C0289BF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0" name="Freeform 36">
                <a:extLst>
                  <a:ext uri="{FF2B5EF4-FFF2-40B4-BE49-F238E27FC236}">
                    <a16:creationId xmlns="" xmlns:a16="http://schemas.microsoft.com/office/drawing/2014/main" id="{3BB94575-5155-4DE7-A304-54E256B61DD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1" name="Freeform 37">
                <a:extLst>
                  <a:ext uri="{FF2B5EF4-FFF2-40B4-BE49-F238E27FC236}">
                    <a16:creationId xmlns="" xmlns:a16="http://schemas.microsoft.com/office/drawing/2014/main" id="{E887FE25-3092-4CE9-B181-EF67C21BCC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2" name="Freeform 38">
                <a:extLst>
                  <a:ext uri="{FF2B5EF4-FFF2-40B4-BE49-F238E27FC236}">
                    <a16:creationId xmlns="" xmlns:a16="http://schemas.microsoft.com/office/drawing/2014/main" id="{2FE2B836-E249-4A78-AB56-CDB45BDACD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3" name="Freeform 39">
                <a:extLst>
                  <a:ext uri="{FF2B5EF4-FFF2-40B4-BE49-F238E27FC236}">
                    <a16:creationId xmlns="" xmlns:a16="http://schemas.microsoft.com/office/drawing/2014/main" id="{BDE04C1F-8A69-422B-8E02-02FB2602210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4" name="Freeform 40">
                <a:extLst>
                  <a:ext uri="{FF2B5EF4-FFF2-40B4-BE49-F238E27FC236}">
                    <a16:creationId xmlns="" xmlns:a16="http://schemas.microsoft.com/office/drawing/2014/main" id="{00208B4E-96A5-46F3-9FF0-C117FA8EEF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5" name="Rectangle 41">
                <a:extLst>
                  <a:ext uri="{FF2B5EF4-FFF2-40B4-BE49-F238E27FC236}">
                    <a16:creationId xmlns="" xmlns:a16="http://schemas.microsoft.com/office/drawing/2014/main" id="{B2C8F532-05B8-4D61-A815-E225640B43A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Metin kutusu 1"/>
          <p:cNvSpPr txBox="1"/>
          <p:nvPr/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>
                <a:latin typeface="+mj-lt"/>
                <a:ea typeface="+mj-ea"/>
                <a:cs typeface="+mj-cs"/>
              </a:rPr>
              <a:t>SİBER ZORBALIĞA MARUZ KALIRSAN;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994774403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82666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4522F6F2-D276-4B44-927D-595B62E8F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CE1A8443-DFAD-4C8E-A1D1-B1FFC23AA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7C16C621-4F51-4093-B639-5E04CF0EA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31612" y="48992"/>
            <a:ext cx="6050713" cy="1478570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PAROLAYI UNUTMAMAK İÇİN;</a:t>
            </a:r>
          </a:p>
        </p:txBody>
      </p:sp>
      <p:pic>
        <p:nvPicPr>
          <p:cNvPr id="32772" name="Picture 4" descr="Image result for parol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6" r="1" b="1"/>
          <a:stretch/>
        </p:blipFill>
        <p:spPr bwMode="auto">
          <a:xfrm>
            <a:off x="-5597" y="10"/>
            <a:ext cx="463558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9A210947-19DD-4D82-9001-EB4FD3CA8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308BA069-8E59-4A52-9D81-F41BB255CC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="" xmlns:a16="http://schemas.microsoft.com/office/drawing/2014/main" id="{3F647F8A-2464-4A5A-BC19-757CDB00F6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="" xmlns:a16="http://schemas.microsoft.com/office/drawing/2014/main" id="{56E9E8F0-C005-4002-A7CC-050F4E163C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6F73DD6E-B3F0-4263-B349-EF6F73438A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="" xmlns:a16="http://schemas.microsoft.com/office/drawing/2014/main" id="{819862A2-B765-4A89-A229-6D1389781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="" xmlns:a16="http://schemas.microsoft.com/office/drawing/2014/main" id="{80B74F06-F12D-48F0-9469-1B41C8676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="" xmlns:a16="http://schemas.microsoft.com/office/drawing/2014/main" id="{90B9E938-2C10-4FD4-A44B-AC2C6CCB5B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="" xmlns:a16="http://schemas.microsoft.com/office/drawing/2014/main" id="{F9EFD92F-C67D-4998-BF9E-78AE28DF5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="" xmlns:a16="http://schemas.microsoft.com/office/drawing/2014/main" id="{40A102B9-B463-49AA-80B5-DED0B2E43A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="" xmlns:a16="http://schemas.microsoft.com/office/drawing/2014/main" id="{D8FE84BD-D175-437D-B860-3715158CF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="" xmlns:a16="http://schemas.microsoft.com/office/drawing/2014/main" id="{1577D13D-8777-48FE-8799-57CBDEA2A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="" xmlns:a16="http://schemas.microsoft.com/office/drawing/2014/main" id="{ADE86DE6-4A59-4BE5-B2C8-CB7C0FB965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="" xmlns:a16="http://schemas.microsoft.com/office/drawing/2014/main" id="{5FD7F01E-86AB-47C1-81B1-419856314E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="" xmlns:a16="http://schemas.microsoft.com/office/drawing/2014/main" id="{953EB852-7AA6-40F7-A805-0FF04FAE8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="" xmlns:a16="http://schemas.microsoft.com/office/drawing/2014/main" id="{FA283238-23CF-4994-8E02-4EB5D97D8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="" xmlns:a16="http://schemas.microsoft.com/office/drawing/2014/main" id="{AE2F0444-3560-46A9-85C6-AD9C4D7000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="" xmlns:a16="http://schemas.microsoft.com/office/drawing/2014/main" id="{B69EAEB1-1086-4684-B20B-C6E250A90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="" xmlns:a16="http://schemas.microsoft.com/office/drawing/2014/main" id="{4C869530-8A60-4306-BC67-63294F9D5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="" xmlns:a16="http://schemas.microsoft.com/office/drawing/2014/main" id="{EEBC3BC8-0066-4FFF-936E-746B47A0C3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="" xmlns:a16="http://schemas.microsoft.com/office/drawing/2014/main" id="{7951EC55-DA0C-46F0-BF98-427078A66D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="" xmlns:a16="http://schemas.microsoft.com/office/drawing/2014/main" id="{F40CBDE4-9D9D-471D-9C7E-D000C060B2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="" xmlns:a16="http://schemas.microsoft.com/office/drawing/2014/main" id="{4E63F3FC-5BCB-400B-8CBB-DB58CF61D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="" xmlns:a16="http://schemas.microsoft.com/office/drawing/2014/main" id="{CBE4FF3F-9B00-4479-9EC8-BADD8C77E1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="" xmlns:a16="http://schemas.microsoft.com/office/drawing/2014/main" id="{6BA6A1A3-FE7E-46C6-96C1-693C2E018A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="" xmlns:a16="http://schemas.microsoft.com/office/drawing/2014/main" id="{114DA81D-9A00-4EB7-A592-23911BB149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="" xmlns:a16="http://schemas.microsoft.com/office/drawing/2014/main" id="{DB83C953-DA56-415B-943C-6669B401A8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="" xmlns:a16="http://schemas.microsoft.com/office/drawing/2014/main" id="{51B3F681-1B14-43A9-AD7C-3337BF646C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2">
              <a:extLst>
                <a:ext uri="{FF2B5EF4-FFF2-40B4-BE49-F238E27FC236}">
                  <a16:creationId xmlns="" xmlns:a16="http://schemas.microsoft.com/office/drawing/2014/main" id="{9FFEE267-6F5A-4942-9CCD-93E0FD72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Rectangle 105">
              <a:extLst>
                <a:ext uri="{FF2B5EF4-FFF2-40B4-BE49-F238E27FC236}">
                  <a16:creationId xmlns="" xmlns:a16="http://schemas.microsoft.com/office/drawing/2014/main" id="{D473DF80-FE50-4F0F-9AF3-BE37ACE6B9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7" name="Freeform 34">
              <a:extLst>
                <a:ext uri="{FF2B5EF4-FFF2-40B4-BE49-F238E27FC236}">
                  <a16:creationId xmlns="" xmlns:a16="http://schemas.microsoft.com/office/drawing/2014/main" id="{D2426B62-A33A-419E-B4DF-42543C4CC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5">
              <a:extLst>
                <a:ext uri="{FF2B5EF4-FFF2-40B4-BE49-F238E27FC236}">
                  <a16:creationId xmlns="" xmlns:a16="http://schemas.microsoft.com/office/drawing/2014/main" id="{1790CDFA-5E0D-467A-B0CA-637136309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6">
              <a:extLst>
                <a:ext uri="{FF2B5EF4-FFF2-40B4-BE49-F238E27FC236}">
                  <a16:creationId xmlns="" xmlns:a16="http://schemas.microsoft.com/office/drawing/2014/main" id="{54F41241-7241-4D2A-BDEA-28406C41D5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7">
              <a:extLst>
                <a:ext uri="{FF2B5EF4-FFF2-40B4-BE49-F238E27FC236}">
                  <a16:creationId xmlns="" xmlns:a16="http://schemas.microsoft.com/office/drawing/2014/main" id="{351E54C3-3D62-48EA-A2DC-D1570769C2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38">
              <a:extLst>
                <a:ext uri="{FF2B5EF4-FFF2-40B4-BE49-F238E27FC236}">
                  <a16:creationId xmlns="" xmlns:a16="http://schemas.microsoft.com/office/drawing/2014/main" id="{F08D2F28-5814-4CA4-A46E-C82FE6EF5D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39">
              <a:extLst>
                <a:ext uri="{FF2B5EF4-FFF2-40B4-BE49-F238E27FC236}">
                  <a16:creationId xmlns="" xmlns:a16="http://schemas.microsoft.com/office/drawing/2014/main" id="{D308FFD9-83B2-4D86-8A5B-CE9F07E8E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0">
              <a:extLst>
                <a:ext uri="{FF2B5EF4-FFF2-40B4-BE49-F238E27FC236}">
                  <a16:creationId xmlns="" xmlns:a16="http://schemas.microsoft.com/office/drawing/2014/main" id="{E6A3BE28-5E73-44F0-AA57-58DAD5DD0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1">
              <a:extLst>
                <a:ext uri="{FF2B5EF4-FFF2-40B4-BE49-F238E27FC236}">
                  <a16:creationId xmlns="" xmlns:a16="http://schemas.microsoft.com/office/drawing/2014/main" id="{7ACED00D-535A-4494-8BFA-78E58A2D56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2">
              <a:extLst>
                <a:ext uri="{FF2B5EF4-FFF2-40B4-BE49-F238E27FC236}">
                  <a16:creationId xmlns="" xmlns:a16="http://schemas.microsoft.com/office/drawing/2014/main" id="{0C7D7BCF-768E-4C0D-857A-63BBA8F9BF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3">
              <a:extLst>
                <a:ext uri="{FF2B5EF4-FFF2-40B4-BE49-F238E27FC236}">
                  <a16:creationId xmlns="" xmlns:a16="http://schemas.microsoft.com/office/drawing/2014/main" id="{29401C0B-5EF6-49A6-A9F6-DAC32B3B65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4">
              <a:extLst>
                <a:ext uri="{FF2B5EF4-FFF2-40B4-BE49-F238E27FC236}">
                  <a16:creationId xmlns="" xmlns:a16="http://schemas.microsoft.com/office/drawing/2014/main" id="{F6DF5234-BC86-4ABB-A7ED-575143C6A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E4863625-8438-4877-9681-839C192C61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9" name="Freeform 46">
              <a:extLst>
                <a:ext uri="{FF2B5EF4-FFF2-40B4-BE49-F238E27FC236}">
                  <a16:creationId xmlns="" xmlns:a16="http://schemas.microsoft.com/office/drawing/2014/main" id="{8A1D47CD-E2C4-4AD2-B105-655BB09052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7">
              <a:extLst>
                <a:ext uri="{FF2B5EF4-FFF2-40B4-BE49-F238E27FC236}">
                  <a16:creationId xmlns="" xmlns:a16="http://schemas.microsoft.com/office/drawing/2014/main" id="{4D816259-D8E8-4E5C-A2CF-8C8AFB8057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48">
              <a:extLst>
                <a:ext uri="{FF2B5EF4-FFF2-40B4-BE49-F238E27FC236}">
                  <a16:creationId xmlns="" xmlns:a16="http://schemas.microsoft.com/office/drawing/2014/main" id="{6377A258-3874-44DB-99C9-C4EA6F7AA2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49">
              <a:extLst>
                <a:ext uri="{FF2B5EF4-FFF2-40B4-BE49-F238E27FC236}">
                  <a16:creationId xmlns="" xmlns:a16="http://schemas.microsoft.com/office/drawing/2014/main" id="{A3902333-5178-425F-AA5F-14ABBEDAEF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0">
              <a:extLst>
                <a:ext uri="{FF2B5EF4-FFF2-40B4-BE49-F238E27FC236}">
                  <a16:creationId xmlns="" xmlns:a16="http://schemas.microsoft.com/office/drawing/2014/main" id="{090FF72C-8743-4B55-99A4-E62D6A4B20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1">
              <a:extLst>
                <a:ext uri="{FF2B5EF4-FFF2-40B4-BE49-F238E27FC236}">
                  <a16:creationId xmlns="" xmlns:a16="http://schemas.microsoft.com/office/drawing/2014/main" id="{BFCE6B39-2A20-4DB5-BA8E-2FA60B4600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2">
              <a:extLst>
                <a:ext uri="{FF2B5EF4-FFF2-40B4-BE49-F238E27FC236}">
                  <a16:creationId xmlns="" xmlns:a16="http://schemas.microsoft.com/office/drawing/2014/main" id="{A9F068E0-CF7F-474D-9118-50619A6E1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3">
              <a:extLst>
                <a:ext uri="{FF2B5EF4-FFF2-40B4-BE49-F238E27FC236}">
                  <a16:creationId xmlns="" xmlns:a16="http://schemas.microsoft.com/office/drawing/2014/main" id="{CEE9ADFF-5205-4783-ADA2-655A73DB47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4">
              <a:extLst>
                <a:ext uri="{FF2B5EF4-FFF2-40B4-BE49-F238E27FC236}">
                  <a16:creationId xmlns="" xmlns:a16="http://schemas.microsoft.com/office/drawing/2014/main" id="{B28123C4-0A50-4115-936C-C659A912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5">
              <a:extLst>
                <a:ext uri="{FF2B5EF4-FFF2-40B4-BE49-F238E27FC236}">
                  <a16:creationId xmlns="" xmlns:a16="http://schemas.microsoft.com/office/drawing/2014/main" id="{09B49DB9-536F-45DE-9352-5095C8D838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6">
              <a:extLst>
                <a:ext uri="{FF2B5EF4-FFF2-40B4-BE49-F238E27FC236}">
                  <a16:creationId xmlns="" xmlns:a16="http://schemas.microsoft.com/office/drawing/2014/main" id="{43C4B12A-C5E9-47A5-9B04-5D2186A07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57">
              <a:extLst>
                <a:ext uri="{FF2B5EF4-FFF2-40B4-BE49-F238E27FC236}">
                  <a16:creationId xmlns="" xmlns:a16="http://schemas.microsoft.com/office/drawing/2014/main" id="{A01B0DF5-9122-4E62-BF5B-0CCE0A5457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58">
              <a:extLst>
                <a:ext uri="{FF2B5EF4-FFF2-40B4-BE49-F238E27FC236}">
                  <a16:creationId xmlns="" xmlns:a16="http://schemas.microsoft.com/office/drawing/2014/main" id="{3ED6B441-A89D-4565-949B-4C4AB6DC9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820387" y="1420813"/>
            <a:ext cx="6957275" cy="50101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Parola içinde parola oluşturun.</a:t>
            </a:r>
          </a:p>
          <a:p>
            <a:pPr>
              <a:lnSpc>
                <a:spcPct val="110000"/>
              </a:lnSpc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Ör:  MOKDAKM</a:t>
            </a:r>
          </a:p>
          <a:p>
            <a:pPr>
              <a:lnSpc>
                <a:spcPct val="110000"/>
              </a:lnSpc>
            </a:pP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“Muhtaç olduğun kudret, damarlarındaki asil kanda mevcuttur.” </a:t>
            </a:r>
          </a:p>
          <a:p>
            <a:pPr marL="0" indent="0">
              <a:lnSpc>
                <a:spcPct val="110000"/>
              </a:lnSpc>
              <a:buNone/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yedi karakteri anahtar kelimelerle daha güçlü hale getirebiliriz</a:t>
            </a:r>
          </a:p>
          <a:p>
            <a:pPr>
              <a:lnSpc>
                <a:spcPct val="110000"/>
              </a:lnSpc>
            </a:pP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Örnek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Parolası:     M0kd@kM.ins</a:t>
            </a:r>
            <a:r>
              <a:rPr lang="tr-TR" sz="1500" dirty="0"/>
              <a:t/>
            </a:r>
            <a:br>
              <a:rPr lang="tr-TR" sz="1500" dirty="0"/>
            </a:br>
            <a:r>
              <a:rPr lang="tr-TR" sz="1500" dirty="0"/>
              <a:t/>
            </a:r>
            <a:br>
              <a:rPr lang="tr-TR" sz="1500" dirty="0"/>
            </a:br>
            <a:endParaRPr lang="tr-TR" sz="1500" dirty="0"/>
          </a:p>
        </p:txBody>
      </p:sp>
      <p:sp>
        <p:nvSpPr>
          <p:cNvPr id="4" name="AutoShape 2" descr="Image result for parola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550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b="1"/>
              <a:t>‘123456’lı Emniyet Şifresi Olur mu?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tr-TR"/>
              <a:t>Ankara Emniyet Müdürlüğü’nün dijital verilerini sakladığı sistemlerin şifrelerinden birinin “123456” olduğu, emniyet sitesini çökerten RedHack grubu tarafından ortaya çıkarıldı.</a:t>
            </a:r>
          </a:p>
          <a:p>
            <a:endParaRPr lang="tr-TR" dirty="0"/>
          </a:p>
        </p:txBody>
      </p:sp>
      <p:pic>
        <p:nvPicPr>
          <p:cNvPr id="21506" name="Picture 2" descr="‘123456’lı emniyet &amp;scedil;ifresi olur mu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9494" b="2"/>
          <a:stretch/>
        </p:blipFill>
        <p:spPr bwMode="auto"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4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="" xmlns:a16="http://schemas.microsoft.com/office/drawing/2014/main" id="{EDA90D89-770A-4C09-978C-9E38FE1564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A3B344D7-1AE2-4947-876E-2A52674500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74" name="Rectangle 5">
              <a:extLst>
                <a:ext uri="{FF2B5EF4-FFF2-40B4-BE49-F238E27FC236}">
                  <a16:creationId xmlns="" xmlns:a16="http://schemas.microsoft.com/office/drawing/2014/main" id="{D6633E5C-867B-4E17-9151-FF0FDB122B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2D5EDC2E-587B-4E85-8185-D99B438AB5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996B1479-D8B0-4D98-B382-877F9A3AE6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="" xmlns:a16="http://schemas.microsoft.com/office/drawing/2014/main" id="{3B7BA112-C364-4D4C-97F9-A1DC76F1E5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="" xmlns:a16="http://schemas.microsoft.com/office/drawing/2014/main" id="{8B9D9B13-8F5D-41E6-93D6-CDFEB34AB2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="" xmlns:a16="http://schemas.microsoft.com/office/drawing/2014/main" id="{B5720BDB-EA73-4DE9-8A10-11DA3A1AC1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F1D2313E-4168-41D0-A5B5-2187D1B33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0F1B19F3-A09E-4891-8916-D5F8B0B2A1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4D61F564-BB90-4A5C-829A-4F984FD6CD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3803B77E-8C29-4857-B5C1-B89B01F46E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B96F39B0-FB50-4957-8F85-2E2CCF6D7E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A54B5837-452A-4FC3-A8C8-E275AA9292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FDE2A683-C13C-4A7F-935C-4C5279BF50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30C5773F-6573-4E1F-B3DC-BB2B01D88D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E280F9F5-EF46-41DF-B672-013B025B9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5876ADD8-345E-4A8D-81CB-0D5C3F76F8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8D2F7216-B310-4AB4-9948-2CF747F77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D113E940-FD31-4B25-B33F-5B213CC758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D6211283-9342-40E7-88F7-14A9028450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B0118661-823B-4754-B0E3-52ACCB8DF8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="" xmlns:a16="http://schemas.microsoft.com/office/drawing/2014/main" id="{263B289D-A43D-47C8-AA8E-40C86C608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="" xmlns:a16="http://schemas.microsoft.com/office/drawing/2014/main" id="{D5A2D8F7-A5A4-4B2E-89AE-F99CC5B057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="" xmlns:a16="http://schemas.microsoft.com/office/drawing/2014/main" id="{6847785C-2F02-4845-9257-9DE5E6EDA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="" xmlns:a16="http://schemas.microsoft.com/office/drawing/2014/main" id="{4B83A129-3D7E-44D8-8C6C-9DE73E129B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="" xmlns:a16="http://schemas.microsoft.com/office/drawing/2014/main" id="{7E1A9847-AC3D-4B5D-A29A-A93B0C6ABA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="" xmlns:a16="http://schemas.microsoft.com/office/drawing/2014/main" id="{2450F521-5F68-4148-9905-6232B08F89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="" xmlns:a16="http://schemas.microsoft.com/office/drawing/2014/main" id="{8C6F916A-08CA-4F4C-BDBA-0F63A621FE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="" xmlns:a16="http://schemas.microsoft.com/office/drawing/2014/main" id="{D68FB199-D330-4EF4-94F5-1C07371E8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="" xmlns:a16="http://schemas.microsoft.com/office/drawing/2014/main" id="{3B67568D-CC47-4BBA-A084-154AEAA825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="" xmlns:a16="http://schemas.microsoft.com/office/drawing/2014/main" id="{C9C25D1A-5E1E-4B22-B8D3-B0F5263921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="" xmlns:a16="http://schemas.microsoft.com/office/drawing/2014/main" id="{4D8DB054-D1D3-4C30-B62E-7F2C6A8125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="" xmlns:a16="http://schemas.microsoft.com/office/drawing/2014/main" id="{9EB76371-2F16-4BA0-994C-2575FD9336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="" xmlns:a16="http://schemas.microsoft.com/office/drawing/2014/main" id="{2B61AF6D-2A6D-4C90-BCCA-CD97F7246F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="" xmlns:a16="http://schemas.microsoft.com/office/drawing/2014/main" id="{B35F6DFD-5D34-4BE6-8B2A-0D6CDCE28B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="" xmlns:a16="http://schemas.microsoft.com/office/drawing/2014/main" id="{BCB0EEDB-7826-499E-BB87-6D0DD545F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="" xmlns:a16="http://schemas.microsoft.com/office/drawing/2014/main" id="{F16B5CE0-3198-436D-888B-A01A983844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="" xmlns:a16="http://schemas.microsoft.com/office/drawing/2014/main" id="{B550414A-8DF0-4572-A382-B88DBE0B45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="" xmlns:a16="http://schemas.microsoft.com/office/drawing/2014/main" id="{AFB98517-BD8F-45DD-A2BA-52FD61A48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="" xmlns:a16="http://schemas.microsoft.com/office/drawing/2014/main" id="{78C67202-AF18-4690-8000-4C12C4042C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="" xmlns:a16="http://schemas.microsoft.com/office/drawing/2014/main" id="{AD51A156-6972-43DA-BF32-CA187641B3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="" xmlns:a16="http://schemas.microsoft.com/office/drawing/2014/main" id="{B5CE61CC-EBDF-4355-A6C3-D44E62D78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="" xmlns:a16="http://schemas.microsoft.com/office/drawing/2014/main" id="{ACB1B7F1-FBEF-48FA-97A7-9FAE7708E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="" xmlns:a16="http://schemas.microsoft.com/office/drawing/2014/main" id="{4851370A-7D0E-4B9F-BA8B-B1966748FB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="" xmlns:a16="http://schemas.microsoft.com/office/drawing/2014/main" id="{B882F537-DDEB-49AE-BF36-6380A45F0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="" xmlns:a16="http://schemas.microsoft.com/office/drawing/2014/main" id="{A53D3CF4-BFB0-4D0B-8471-26ACAFE0A5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="" xmlns:a16="http://schemas.microsoft.com/office/drawing/2014/main" id="{13BC2FA8-8256-44BD-9A62-0EE83D6476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="" xmlns:a16="http://schemas.microsoft.com/office/drawing/2014/main" id="{90A9C5D2-72E3-4B31-A271-57A883ADC4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="" xmlns:a16="http://schemas.microsoft.com/office/drawing/2014/main" id="{2A5948D4-F239-4BEA-8E38-76F358E3EE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="" xmlns:a16="http://schemas.microsoft.com/office/drawing/2014/main" id="{7384B304-194D-400B-B568-5E6DEA885A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="" xmlns:a16="http://schemas.microsoft.com/office/drawing/2014/main" id="{B680594F-341A-4C19-BF7F-F6D76386A8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="" xmlns:a16="http://schemas.microsoft.com/office/drawing/2014/main" id="{4EA6807C-3B8A-43FE-BA1B-8D6D3851FF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="" xmlns:a16="http://schemas.microsoft.com/office/drawing/2014/main" id="{BA316439-CB72-49C9-BE80-934799D838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="" xmlns:a16="http://schemas.microsoft.com/office/drawing/2014/main" id="{6BC7FE05-950C-4A73-B6A9-282B142C7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="" xmlns:a16="http://schemas.microsoft.com/office/drawing/2014/main" id="{81C014C7-E085-4923-B533-732801FC24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46733" y="1896269"/>
            <a:ext cx="3734941" cy="2396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Dünyada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Çok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Tercih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Edilen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100" b="1" dirty="0" err="1">
                <a:latin typeface="Arial" panose="020B0604020202020204" pitchFamily="34" charset="0"/>
                <a:cs typeface="Arial" panose="020B0604020202020204" pitchFamily="34" charset="0"/>
              </a:rPr>
              <a:t>Şifreler</a:t>
            </a:r>
            <a:r>
              <a:rPr 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9" name="Round Diagonal Corner Rectangle 6">
            <a:extLst>
              <a:ext uri="{FF2B5EF4-FFF2-40B4-BE49-F238E27FC236}">
                <a16:creationId xmlns="" xmlns:a16="http://schemas.microsoft.com/office/drawing/2014/main" id="{E514B1EB-1EB9-4A85-9C31-C41C1A7CE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5999" y="808057"/>
            <a:ext cx="5286376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En%20Çok%20Kullanılan%2010%20&amp;Scedil;if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1396" y="1445198"/>
            <a:ext cx="4635583" cy="396011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977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Şifrelerin Kırılma Süreleri:</a:t>
            </a:r>
          </a:p>
        </p:txBody>
      </p:sp>
      <p:pic>
        <p:nvPicPr>
          <p:cNvPr id="5" name="Picture 2" descr="http://teknogle.com/wp-content/uploads/2012/08/%C5%9Fifre-kil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67" y="2315588"/>
            <a:ext cx="2777788" cy="2355564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79635" y="1722513"/>
            <a:ext cx="7160963" cy="35417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tr-TR" sz="2600" b="1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2600" b="1" dirty="0"/>
              <a:t>6 </a:t>
            </a:r>
            <a:r>
              <a:rPr lang="tr-TR" sz="2600" b="1" dirty="0" smtClean="0"/>
              <a:t>karakter</a:t>
            </a:r>
            <a:endParaRPr lang="tr-TR" sz="2600" b="1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2600" dirty="0"/>
              <a:t>Küçük harf: </a:t>
            </a:r>
            <a:r>
              <a:rPr lang="tr-TR" sz="2600" b="1" dirty="0"/>
              <a:t>10 </a:t>
            </a:r>
            <a:r>
              <a:rPr lang="tr-TR" sz="2600" b="1" dirty="0" smtClean="0"/>
              <a:t>dakika</a:t>
            </a:r>
            <a:endParaRPr lang="tr-TR" sz="2600" b="1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2600" dirty="0"/>
              <a:t>Küçük harf ve büyük harf: </a:t>
            </a:r>
            <a:r>
              <a:rPr lang="tr-TR" sz="2600" b="1" dirty="0"/>
              <a:t>10 </a:t>
            </a:r>
            <a:r>
              <a:rPr lang="tr-TR" sz="2600" b="1" dirty="0" smtClean="0"/>
              <a:t>saat</a:t>
            </a:r>
            <a:endParaRPr lang="tr-TR" sz="2600" b="1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2600" dirty="0"/>
              <a:t>Küçük ve büyük harf, rakamlar, semboller: </a:t>
            </a:r>
            <a:r>
              <a:rPr lang="tr-TR" sz="2600" b="1" dirty="0"/>
              <a:t>18 gün</a:t>
            </a:r>
          </a:p>
          <a:p>
            <a:pPr>
              <a:lnSpc>
                <a:spcPct val="110000"/>
              </a:lnSpc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97208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Şifrelerin Kırılma Süreleri: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2935" y="1695905"/>
            <a:ext cx="4844521" cy="384121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600" b="1" dirty="0"/>
              <a:t>7 </a:t>
            </a:r>
            <a:r>
              <a:rPr lang="tr-TR" sz="2600" b="1" dirty="0" smtClean="0"/>
              <a:t>karakter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harf: </a:t>
            </a:r>
            <a:r>
              <a:rPr lang="tr-TR" sz="2600" b="1" dirty="0"/>
              <a:t>4 </a:t>
            </a:r>
            <a:r>
              <a:rPr lang="tr-TR" sz="2600" b="1" dirty="0" smtClean="0"/>
              <a:t>saat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harf ve büyük harf: </a:t>
            </a:r>
            <a:r>
              <a:rPr lang="tr-TR" sz="2600" b="1" dirty="0"/>
              <a:t>23 </a:t>
            </a:r>
            <a:r>
              <a:rPr lang="tr-TR" sz="2600" b="1" dirty="0" smtClean="0"/>
              <a:t>gün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ve büyük harf, rakamlar, semboller: </a:t>
            </a:r>
            <a:r>
              <a:rPr lang="tr-TR" sz="2600" b="1" dirty="0"/>
              <a:t>4 yıl</a:t>
            </a:r>
          </a:p>
        </p:txBody>
      </p:sp>
      <p:pic>
        <p:nvPicPr>
          <p:cNvPr id="24578" name="Picture 2" descr="http://teknogle.com/wp-content/uploads/2012/08/%C5%9Fifre-kil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2788"/>
          <a:stretch/>
        </p:blipFill>
        <p:spPr bwMode="auto">
          <a:xfrm>
            <a:off x="7129800" y="2453440"/>
            <a:ext cx="3115266" cy="203970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0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anchor="b">
            <a:norm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Şifrelerin Kırılma Süreleri: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2249487"/>
            <a:ext cx="5894388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600" b="1" dirty="0"/>
              <a:t>8 </a:t>
            </a:r>
            <a:r>
              <a:rPr lang="tr-TR" sz="2600" b="1" dirty="0" smtClean="0"/>
              <a:t>karakter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harf: </a:t>
            </a:r>
            <a:r>
              <a:rPr lang="tr-TR" sz="2600" b="1" dirty="0"/>
              <a:t>4 </a:t>
            </a:r>
            <a:r>
              <a:rPr lang="tr-TR" sz="2600" b="1" dirty="0" smtClean="0"/>
              <a:t>gün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harf ve büyük harf: </a:t>
            </a:r>
            <a:r>
              <a:rPr lang="tr-TR" sz="2600" b="1" dirty="0"/>
              <a:t>3 </a:t>
            </a:r>
            <a:r>
              <a:rPr lang="tr-TR" sz="2600" b="1" dirty="0" smtClean="0"/>
              <a:t>yıl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ve büyük harf, rakamlar, semboller: </a:t>
            </a:r>
            <a:r>
              <a:rPr lang="tr-TR" sz="2600" b="1" dirty="0"/>
              <a:t>463 yıl</a:t>
            </a:r>
          </a:p>
        </p:txBody>
      </p:sp>
      <p:pic>
        <p:nvPicPr>
          <p:cNvPr id="25602" name="Picture 2" descr="http://www.yigithan.net/wp-content/uploads/sifre1-300x2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r="31865" b="2"/>
          <a:stretch/>
        </p:blipFill>
        <p:spPr bwMode="auto">
          <a:xfrm>
            <a:off x="7873385" y="1925015"/>
            <a:ext cx="2735857" cy="3866186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60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9C9A395D-0E3C-47A2-BD3C-E0B63FFEB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0679A098-1291-4ABE-A761-D1BEDD68E0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04DF8F41-DD3B-47AD-A8E9-6B42152BE2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1D4E244F-B3CC-4EA6-AEF8-9C10A9F2D6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76" name="Round Diagonal Corner Rectangle 7">
              <a:extLst>
                <a:ext uri="{FF2B5EF4-FFF2-40B4-BE49-F238E27FC236}">
                  <a16:creationId xmlns="" xmlns:a16="http://schemas.microsoft.com/office/drawing/2014/main" id="{3ADF6A4B-498A-43D2-93FC-45D1C94E17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="" xmlns:a16="http://schemas.microsoft.com/office/drawing/2014/main" id="{2234058F-4A78-4BDB-BB4C-D5C3A3A503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97" name="Freeform 32">
                <a:extLst>
                  <a:ext uri="{FF2B5EF4-FFF2-40B4-BE49-F238E27FC236}">
                    <a16:creationId xmlns="" xmlns:a16="http://schemas.microsoft.com/office/drawing/2014/main" id="{81923CAD-9918-44BE-9706-67D58C9723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8" name="Freeform 33">
                <a:extLst>
                  <a:ext uri="{FF2B5EF4-FFF2-40B4-BE49-F238E27FC236}">
                    <a16:creationId xmlns="" xmlns:a16="http://schemas.microsoft.com/office/drawing/2014/main" id="{DB4D2157-45E9-4E6B-B4F9-872B39F133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9" name="Freeform 34">
                <a:extLst>
                  <a:ext uri="{FF2B5EF4-FFF2-40B4-BE49-F238E27FC236}">
                    <a16:creationId xmlns="" xmlns:a16="http://schemas.microsoft.com/office/drawing/2014/main" id="{3AF950BB-DE8F-4B49-8982-2DF7730EE30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100" name="Freeform 37">
                <a:extLst>
                  <a:ext uri="{FF2B5EF4-FFF2-40B4-BE49-F238E27FC236}">
                    <a16:creationId xmlns="" xmlns:a16="http://schemas.microsoft.com/office/drawing/2014/main" id="{AE9B44C5-8A5E-4526-99B4-DBB63CC2D1B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78" name="Group 77">
              <a:extLst>
                <a:ext uri="{FF2B5EF4-FFF2-40B4-BE49-F238E27FC236}">
                  <a16:creationId xmlns="" xmlns:a16="http://schemas.microsoft.com/office/drawing/2014/main" id="{A910EF9E-D7FF-4921-A289-5AB046461A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91" name="Freeform 35">
                <a:extLst>
                  <a:ext uri="{FF2B5EF4-FFF2-40B4-BE49-F238E27FC236}">
                    <a16:creationId xmlns="" xmlns:a16="http://schemas.microsoft.com/office/drawing/2014/main" id="{5D1500E8-0351-4B53-9578-09F33B26CE6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2" name="Freeform 36">
                <a:extLst>
                  <a:ext uri="{FF2B5EF4-FFF2-40B4-BE49-F238E27FC236}">
                    <a16:creationId xmlns="" xmlns:a16="http://schemas.microsoft.com/office/drawing/2014/main" id="{65A2BF85-98D8-4340-AF82-808A1EC255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3" name="Freeform 38">
                <a:extLst>
                  <a:ext uri="{FF2B5EF4-FFF2-40B4-BE49-F238E27FC236}">
                    <a16:creationId xmlns="" xmlns:a16="http://schemas.microsoft.com/office/drawing/2014/main" id="{B0441C99-23C8-42B2-A9A2-36F6CE6BA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4" name="Freeform 39">
                <a:extLst>
                  <a:ext uri="{FF2B5EF4-FFF2-40B4-BE49-F238E27FC236}">
                    <a16:creationId xmlns="" xmlns:a16="http://schemas.microsoft.com/office/drawing/2014/main" id="{3304648D-1287-492A-A76B-4724456AED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5" name="Freeform 40">
                <a:extLst>
                  <a:ext uri="{FF2B5EF4-FFF2-40B4-BE49-F238E27FC236}">
                    <a16:creationId xmlns="" xmlns:a16="http://schemas.microsoft.com/office/drawing/2014/main" id="{32B78AFE-D9B6-41B5-B593-4B797DA21EB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6" name="Rectangle 41">
                <a:extLst>
                  <a:ext uri="{FF2B5EF4-FFF2-40B4-BE49-F238E27FC236}">
                    <a16:creationId xmlns="" xmlns:a16="http://schemas.microsoft.com/office/drawing/2014/main" id="{BCA10968-EDF7-42D6-90B0-53A80026F8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AD1EB8D8-CD83-45AD-9D5A-A9E2D3C112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87" name="Freeform 32">
                <a:extLst>
                  <a:ext uri="{FF2B5EF4-FFF2-40B4-BE49-F238E27FC236}">
                    <a16:creationId xmlns="" xmlns:a16="http://schemas.microsoft.com/office/drawing/2014/main" id="{8A6D937B-952D-4A1B-BF33-2FEEE73675C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8" name="Freeform 33">
                <a:extLst>
                  <a:ext uri="{FF2B5EF4-FFF2-40B4-BE49-F238E27FC236}">
                    <a16:creationId xmlns="" xmlns:a16="http://schemas.microsoft.com/office/drawing/2014/main" id="{B1150F7C-2943-4E9B-9DE9-A6BFE2646E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9" name="Freeform 34">
                <a:extLst>
                  <a:ext uri="{FF2B5EF4-FFF2-40B4-BE49-F238E27FC236}">
                    <a16:creationId xmlns="" xmlns:a16="http://schemas.microsoft.com/office/drawing/2014/main" id="{A4C8781F-2B1E-44FB-A324-F38A31F0C4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90" name="Freeform 37">
                <a:extLst>
                  <a:ext uri="{FF2B5EF4-FFF2-40B4-BE49-F238E27FC236}">
                    <a16:creationId xmlns="" xmlns:a16="http://schemas.microsoft.com/office/drawing/2014/main" id="{D03FBB69-F351-4E02-8966-FCEF0F202A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B201A811-52F0-4094-9436-ED11EA904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81" name="Freeform 35">
                <a:extLst>
                  <a:ext uri="{FF2B5EF4-FFF2-40B4-BE49-F238E27FC236}">
                    <a16:creationId xmlns="" xmlns:a16="http://schemas.microsoft.com/office/drawing/2014/main" id="{9FC3980B-D9F9-442F-9A4E-C7F4E8D102C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2" name="Freeform 36">
                <a:extLst>
                  <a:ext uri="{FF2B5EF4-FFF2-40B4-BE49-F238E27FC236}">
                    <a16:creationId xmlns="" xmlns:a16="http://schemas.microsoft.com/office/drawing/2014/main" id="{910EFCEE-C831-466C-AC2F-94F88DBC0D3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3" name="Freeform 38">
                <a:extLst>
                  <a:ext uri="{FF2B5EF4-FFF2-40B4-BE49-F238E27FC236}">
                    <a16:creationId xmlns="" xmlns:a16="http://schemas.microsoft.com/office/drawing/2014/main" id="{2615A3E9-7D96-4000-98B6-AEEF6A64333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4" name="Freeform 39">
                <a:extLst>
                  <a:ext uri="{FF2B5EF4-FFF2-40B4-BE49-F238E27FC236}">
                    <a16:creationId xmlns="" xmlns:a16="http://schemas.microsoft.com/office/drawing/2014/main" id="{32C5195D-6336-43F8-B899-DF72D2AE86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5" name="Freeform 40">
                <a:extLst>
                  <a:ext uri="{FF2B5EF4-FFF2-40B4-BE49-F238E27FC236}">
                    <a16:creationId xmlns="" xmlns:a16="http://schemas.microsoft.com/office/drawing/2014/main" id="{8ABD3FAB-A4EA-4D58-8742-268B17D11E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86" name="Rectangle 41">
                <a:extLst>
                  <a:ext uri="{FF2B5EF4-FFF2-40B4-BE49-F238E27FC236}">
                    <a16:creationId xmlns="" xmlns:a16="http://schemas.microsoft.com/office/drawing/2014/main" id="{A9C0472A-2593-4A0C-A011-A742360A06F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Şifrelerin Kırılma Süreleri: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4383" y="1856682"/>
            <a:ext cx="9905999" cy="34543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tr-TR" sz="2600" b="1" dirty="0"/>
              <a:t>9 </a:t>
            </a:r>
            <a:r>
              <a:rPr lang="tr-TR" sz="2600" b="1" dirty="0" smtClean="0"/>
              <a:t>karakter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harf: </a:t>
            </a:r>
            <a:r>
              <a:rPr lang="tr-TR" sz="2600" b="1" dirty="0"/>
              <a:t>4 </a:t>
            </a:r>
            <a:r>
              <a:rPr lang="tr-TR" sz="2600" b="1" dirty="0" smtClean="0"/>
              <a:t>ay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harf ve büyük harf: </a:t>
            </a:r>
            <a:r>
              <a:rPr lang="tr-TR" sz="2600" b="1" dirty="0"/>
              <a:t>178 </a:t>
            </a:r>
            <a:r>
              <a:rPr lang="tr-TR" sz="2600" b="1" dirty="0" smtClean="0"/>
              <a:t>yıl</a:t>
            </a:r>
            <a:r>
              <a:rPr lang="tr-TR" sz="2600" dirty="0"/>
              <a:t/>
            </a:r>
            <a:br>
              <a:rPr lang="tr-TR" sz="2600" dirty="0"/>
            </a:br>
            <a:r>
              <a:rPr lang="tr-TR" sz="2600" dirty="0"/>
              <a:t>Küçük ve büyük harf, rakamlar, semboller: </a:t>
            </a:r>
            <a:r>
              <a:rPr lang="tr-TR" sz="2600" b="1" dirty="0"/>
              <a:t>44530 yıl</a:t>
            </a:r>
          </a:p>
        </p:txBody>
      </p:sp>
    </p:spTree>
    <p:extLst>
      <p:ext uri="{BB962C8B-B14F-4D97-AF65-F5344CB8AC3E}">
        <p14:creationId xmlns:p14="http://schemas.microsoft.com/office/powerpoint/2010/main" val="3418138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2569592"/>
            <a:ext cx="10261600" cy="171881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6566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Image result for virüsl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8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VİRÜSLER</a:t>
            </a:r>
          </a:p>
          <a:p>
            <a:pPr marL="0" indent="0">
              <a:lnSpc>
                <a:spcPct val="110000"/>
              </a:lnSpc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Bulaştıkları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sisteme zarar veren kötü niyetli yazılımlardır. </a:t>
            </a:r>
          </a:p>
          <a:p>
            <a:pPr>
              <a:lnSpc>
                <a:spcPct val="110000"/>
              </a:lnSpc>
            </a:pPr>
            <a:endParaRPr lang="tr-TR" sz="2200" dirty="0"/>
          </a:p>
          <a:p>
            <a:pPr marL="0" indent="0">
              <a:lnSpc>
                <a:spcPct val="110000"/>
              </a:lnSpc>
              <a:buNone/>
            </a:pPr>
            <a:r>
              <a:rPr lang="tr-TR" sz="2200" dirty="0"/>
              <a:t/>
            </a:r>
            <a:br>
              <a:rPr lang="tr-TR" sz="2200" dirty="0"/>
            </a:br>
            <a:r>
              <a:rPr lang="tr-TR" sz="2200" dirty="0"/>
              <a:t/>
            </a:r>
            <a:br>
              <a:rPr lang="tr-TR" sz="2200" dirty="0"/>
            </a:b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307597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2" descr="Image result for bilgisayar solucan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448425" y="2249487"/>
            <a:ext cx="4598986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>
                <a:latin typeface="Arial" panose="020B0604020202020204" pitchFamily="34" charset="0"/>
                <a:cs typeface="Arial" panose="020B0604020202020204" pitchFamily="34" charset="0"/>
              </a:rPr>
              <a:t>Solucanlar - </a:t>
            </a:r>
            <a:r>
              <a:rPr lang="tr-TR" b="1" err="1">
                <a:latin typeface="Arial" panose="020B0604020202020204" pitchFamily="34" charset="0"/>
                <a:cs typeface="Arial" panose="020B0604020202020204" pitchFamily="34" charset="0"/>
              </a:rPr>
              <a:t>Worm</a:t>
            </a:r>
            <a:endParaRPr lang="tr-TR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Kendi kendine çoğalan kötü niyetli programlardır.</a:t>
            </a:r>
          </a:p>
          <a:p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="" xmlns:a16="http://schemas.microsoft.com/office/drawing/2014/main" id="{EA8ADA9F-99E3-4964-8962-1118D1439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366C3164-AA9F-47E3-913A-4F002BC0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23FFBAC2-26D2-48B6-B2AA-34AEA0E79E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>
                <a:extLst>
                  <a:ext uri="{FF2B5EF4-FFF2-40B4-BE49-F238E27FC236}">
                    <a16:creationId xmlns="" xmlns:a16="http://schemas.microsoft.com/office/drawing/2014/main" id="{9B164BCB-27D3-4B8C-AC13-0A6F461082B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>
                <a:extLst>
                  <a:ext uri="{FF2B5EF4-FFF2-40B4-BE49-F238E27FC236}">
                    <a16:creationId xmlns="" xmlns:a16="http://schemas.microsoft.com/office/drawing/2014/main" id="{10B247BE-F4A2-4259-9B20-FB9A555D280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>
                <a:extLst>
                  <a:ext uri="{FF2B5EF4-FFF2-40B4-BE49-F238E27FC236}">
                    <a16:creationId xmlns="" xmlns:a16="http://schemas.microsoft.com/office/drawing/2014/main" id="{39322C5A-DB6D-4B28-8C1C-1B1E8967891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8">
                <a:extLst>
                  <a:ext uri="{FF2B5EF4-FFF2-40B4-BE49-F238E27FC236}">
                    <a16:creationId xmlns="" xmlns:a16="http://schemas.microsoft.com/office/drawing/2014/main" id="{67009B08-E345-4516-96EC-ED0AB1F30BA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6" name="Freeform 9">
                <a:extLst>
                  <a:ext uri="{FF2B5EF4-FFF2-40B4-BE49-F238E27FC236}">
                    <a16:creationId xmlns="" xmlns:a16="http://schemas.microsoft.com/office/drawing/2014/main" id="{DFE2793C-165C-4635-A26E-C569C8E0C53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68" name="Freeform 10">
                <a:extLst>
                  <a:ext uri="{FF2B5EF4-FFF2-40B4-BE49-F238E27FC236}">
                    <a16:creationId xmlns="" xmlns:a16="http://schemas.microsoft.com/office/drawing/2014/main" id="{ECDFEF2C-7B0A-41A1-BB61-C92CB3E3A7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0" name="Freeform 11">
                <a:extLst>
                  <a:ext uri="{FF2B5EF4-FFF2-40B4-BE49-F238E27FC236}">
                    <a16:creationId xmlns="" xmlns:a16="http://schemas.microsoft.com/office/drawing/2014/main" id="{0012A396-1946-4B40-AA39-0790157CE93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2" name="Freeform 12">
                <a:extLst>
                  <a:ext uri="{FF2B5EF4-FFF2-40B4-BE49-F238E27FC236}">
                    <a16:creationId xmlns="" xmlns:a16="http://schemas.microsoft.com/office/drawing/2014/main" id="{CD6C6024-F73D-4991-97B9-BE53FF24E31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3" name="Freeform 13">
                <a:extLst>
                  <a:ext uri="{FF2B5EF4-FFF2-40B4-BE49-F238E27FC236}">
                    <a16:creationId xmlns="" xmlns:a16="http://schemas.microsoft.com/office/drawing/2014/main" id="{5977EDD1-3D10-43FA-B800-7A7C8112B7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4" name="Freeform 14">
                <a:extLst>
                  <a:ext uri="{FF2B5EF4-FFF2-40B4-BE49-F238E27FC236}">
                    <a16:creationId xmlns="" xmlns:a16="http://schemas.microsoft.com/office/drawing/2014/main" id="{D37988CF-9FC6-48F5-82F8-D2EB0178A3B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5" name="Freeform 15">
                <a:extLst>
                  <a:ext uri="{FF2B5EF4-FFF2-40B4-BE49-F238E27FC236}">
                    <a16:creationId xmlns="" xmlns:a16="http://schemas.microsoft.com/office/drawing/2014/main" id="{EC5BB05B-491C-414A-91C3-B1CAB785A8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6" name="Line 16">
                <a:extLst>
                  <a:ext uri="{FF2B5EF4-FFF2-40B4-BE49-F238E27FC236}">
                    <a16:creationId xmlns="" xmlns:a16="http://schemas.microsoft.com/office/drawing/2014/main" id="{F3180CB6-F8D2-4596-B6CB-F9CEF5D389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77" name="Freeform 17">
                <a:extLst>
                  <a:ext uri="{FF2B5EF4-FFF2-40B4-BE49-F238E27FC236}">
                    <a16:creationId xmlns="" xmlns:a16="http://schemas.microsoft.com/office/drawing/2014/main" id="{DF338DD3-80F8-4F68-AC7C-361ABF2A9B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8" name="Freeform 18">
                <a:extLst>
                  <a:ext uri="{FF2B5EF4-FFF2-40B4-BE49-F238E27FC236}">
                    <a16:creationId xmlns="" xmlns:a16="http://schemas.microsoft.com/office/drawing/2014/main" id="{9666E4DB-B855-4A4E-BB50-1880738C11D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79" name="Freeform 19">
                <a:extLst>
                  <a:ext uri="{FF2B5EF4-FFF2-40B4-BE49-F238E27FC236}">
                    <a16:creationId xmlns="" xmlns:a16="http://schemas.microsoft.com/office/drawing/2014/main" id="{F570FD9C-B435-4EF1-962C-621F1261AA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0" name="Freeform 20">
                <a:extLst>
                  <a:ext uri="{FF2B5EF4-FFF2-40B4-BE49-F238E27FC236}">
                    <a16:creationId xmlns="" xmlns:a16="http://schemas.microsoft.com/office/drawing/2014/main" id="{E236AF0B-3BDC-43C3-8FFC-2A94121E94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1" name="Rectangle 21">
                <a:extLst>
                  <a:ext uri="{FF2B5EF4-FFF2-40B4-BE49-F238E27FC236}">
                    <a16:creationId xmlns="" xmlns:a16="http://schemas.microsoft.com/office/drawing/2014/main" id="{3BA2C208-5097-4497-AA2C-ADDDAB48B6A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82" name="Freeform 22">
                <a:extLst>
                  <a:ext uri="{FF2B5EF4-FFF2-40B4-BE49-F238E27FC236}">
                    <a16:creationId xmlns="" xmlns:a16="http://schemas.microsoft.com/office/drawing/2014/main" id="{6A45DD96-8D07-43CA-B036-6FDA880A17B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3" name="Freeform 23">
                <a:extLst>
                  <a:ext uri="{FF2B5EF4-FFF2-40B4-BE49-F238E27FC236}">
                    <a16:creationId xmlns="" xmlns:a16="http://schemas.microsoft.com/office/drawing/2014/main" id="{AF7F7CBB-E154-4CD5-9ED0-D5DDC1DFEAE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4" name="Freeform 24">
                <a:extLst>
                  <a:ext uri="{FF2B5EF4-FFF2-40B4-BE49-F238E27FC236}">
                    <a16:creationId xmlns="" xmlns:a16="http://schemas.microsoft.com/office/drawing/2014/main" id="{EFF4AB16-41DD-4877-8C28-ED78F4CA7FE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5" name="Freeform 25">
                <a:extLst>
                  <a:ext uri="{FF2B5EF4-FFF2-40B4-BE49-F238E27FC236}">
                    <a16:creationId xmlns="" xmlns:a16="http://schemas.microsoft.com/office/drawing/2014/main" id="{30BCBD5D-92EB-487E-B1D0-F9000D45D1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6" name="Freeform 26">
                <a:extLst>
                  <a:ext uri="{FF2B5EF4-FFF2-40B4-BE49-F238E27FC236}">
                    <a16:creationId xmlns="" xmlns:a16="http://schemas.microsoft.com/office/drawing/2014/main" id="{DA07BDB8-9827-4EBF-9B99-6C503EA0BC6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7" name="Freeform 27">
                <a:extLst>
                  <a:ext uri="{FF2B5EF4-FFF2-40B4-BE49-F238E27FC236}">
                    <a16:creationId xmlns="" xmlns:a16="http://schemas.microsoft.com/office/drawing/2014/main" id="{7F41FB05-1B3F-450A-A1A7-8C8BD182A54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8" name="Freeform 28">
                <a:extLst>
                  <a:ext uri="{FF2B5EF4-FFF2-40B4-BE49-F238E27FC236}">
                    <a16:creationId xmlns="" xmlns:a16="http://schemas.microsoft.com/office/drawing/2014/main" id="{0629E219-1F32-41C1-B921-05E4561179B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89" name="Freeform 29">
                <a:extLst>
                  <a:ext uri="{FF2B5EF4-FFF2-40B4-BE49-F238E27FC236}">
                    <a16:creationId xmlns="" xmlns:a16="http://schemas.microsoft.com/office/drawing/2014/main" id="{8081FB28-486E-4C09-9D15-0B2657B56F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0" name="Freeform 30">
                <a:extLst>
                  <a:ext uri="{FF2B5EF4-FFF2-40B4-BE49-F238E27FC236}">
                    <a16:creationId xmlns="" xmlns:a16="http://schemas.microsoft.com/office/drawing/2014/main" id="{CB547EFB-F29D-4336-9644-0AE7A94EA4C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1" name="Freeform 31">
                <a:extLst>
                  <a:ext uri="{FF2B5EF4-FFF2-40B4-BE49-F238E27FC236}">
                    <a16:creationId xmlns="" xmlns:a16="http://schemas.microsoft.com/office/drawing/2014/main" id="{BB2793F4-FAD7-459A-BC46-06BB1D4FAAC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FC01589C-0235-4B21-B264-777746D4D5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92" name="Freeform 32">
                <a:extLst>
                  <a:ext uri="{FF2B5EF4-FFF2-40B4-BE49-F238E27FC236}">
                    <a16:creationId xmlns="" xmlns:a16="http://schemas.microsoft.com/office/drawing/2014/main" id="{678F5669-8CE7-445E-8D54-49C5E2013B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3" name="Freeform 33">
                <a:extLst>
                  <a:ext uri="{FF2B5EF4-FFF2-40B4-BE49-F238E27FC236}">
                    <a16:creationId xmlns="" xmlns:a16="http://schemas.microsoft.com/office/drawing/2014/main" id="{E93A3F8E-D876-485E-9EDC-43E315DE1E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4" name="Freeform 34">
                <a:extLst>
                  <a:ext uri="{FF2B5EF4-FFF2-40B4-BE49-F238E27FC236}">
                    <a16:creationId xmlns="" xmlns:a16="http://schemas.microsoft.com/office/drawing/2014/main" id="{B4F848A6-931A-4CC9-9B29-C7A9CEA3ACE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5" name="Freeform 35">
                <a:extLst>
                  <a:ext uri="{FF2B5EF4-FFF2-40B4-BE49-F238E27FC236}">
                    <a16:creationId xmlns="" xmlns:a16="http://schemas.microsoft.com/office/drawing/2014/main" id="{5C4204D4-6782-4DB1-8FF8-86CC698AF2F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6" name="Freeform 36">
                <a:extLst>
                  <a:ext uri="{FF2B5EF4-FFF2-40B4-BE49-F238E27FC236}">
                    <a16:creationId xmlns="" xmlns:a16="http://schemas.microsoft.com/office/drawing/2014/main" id="{3907C583-5764-43DC-8AF9-992D3472F6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7" name="Freeform 37">
                <a:extLst>
                  <a:ext uri="{FF2B5EF4-FFF2-40B4-BE49-F238E27FC236}">
                    <a16:creationId xmlns="" xmlns:a16="http://schemas.microsoft.com/office/drawing/2014/main" id="{56CE3D6E-1121-4EF2-9DFB-7F3937FCCD0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8" name="Freeform 38">
                <a:extLst>
                  <a:ext uri="{FF2B5EF4-FFF2-40B4-BE49-F238E27FC236}">
                    <a16:creationId xmlns="" xmlns:a16="http://schemas.microsoft.com/office/drawing/2014/main" id="{3AEB7245-E197-4AE5-BCFC-7821E49EFE4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99" name="Freeform 39">
                <a:extLst>
                  <a:ext uri="{FF2B5EF4-FFF2-40B4-BE49-F238E27FC236}">
                    <a16:creationId xmlns="" xmlns:a16="http://schemas.microsoft.com/office/drawing/2014/main" id="{801E9C76-F4FB-4C4D-9350-B526F294E01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0" name="Freeform 40">
                <a:extLst>
                  <a:ext uri="{FF2B5EF4-FFF2-40B4-BE49-F238E27FC236}">
                    <a16:creationId xmlns="" xmlns:a16="http://schemas.microsoft.com/office/drawing/2014/main" id="{F9C0C5DE-6C8C-4CD0-9C91-6A132A06DA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01" name="Rectangle 41">
                <a:extLst>
                  <a:ext uri="{FF2B5EF4-FFF2-40B4-BE49-F238E27FC236}">
                    <a16:creationId xmlns="" xmlns:a16="http://schemas.microsoft.com/office/drawing/2014/main" id="{955A7039-8B66-4CF0-8048-0AD0F4A5B8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67" name="Picture 2">
            <a:extLst>
              <a:ext uri="{FF2B5EF4-FFF2-40B4-BE49-F238E27FC236}">
                <a16:creationId xmlns="" xmlns:a16="http://schemas.microsoft.com/office/drawing/2014/main" id="{43BCD4D4-0FCB-418E-9D58-033B2DB415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9" name="Rectangle 68">
            <a:extLst>
              <a:ext uri="{FF2B5EF4-FFF2-40B4-BE49-F238E27FC236}">
                <a16:creationId xmlns="" xmlns:a16="http://schemas.microsoft.com/office/drawing/2014/main" id="{BC3E363D-4793-4E9B-88F5-58007346C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2">
            <a:extLst>
              <a:ext uri="{FF2B5EF4-FFF2-40B4-BE49-F238E27FC236}">
                <a16:creationId xmlns="" xmlns:a16="http://schemas.microsoft.com/office/drawing/2014/main" id="{AA3F2319-3466-4D84-ABE4-77BC773F35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02" y="689048"/>
            <a:ext cx="6099353" cy="5641902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up 16"/>
          <p:cNvGrpSpPr/>
          <p:nvPr/>
        </p:nvGrpSpPr>
        <p:grpSpPr>
          <a:xfrm>
            <a:off x="102081323" y="-32220108"/>
            <a:ext cx="795020" cy="913816"/>
            <a:chOff x="1019818" y="854511"/>
            <a:chExt cx="795020" cy="913816"/>
          </a:xfrm>
        </p:grpSpPr>
        <p:sp>
          <p:nvSpPr>
            <p:cNvPr id="18" name="Altıgen 17"/>
            <p:cNvSpPr/>
            <p:nvPr/>
          </p:nvSpPr>
          <p:spPr>
            <a:xfrm rot="5400000">
              <a:off x="960420" y="913909"/>
              <a:ext cx="913816" cy="795020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ltıgen 4"/>
            <p:cNvSpPr txBox="1"/>
            <p:nvPr/>
          </p:nvSpPr>
          <p:spPr>
            <a:xfrm>
              <a:off x="1143709" y="996914"/>
              <a:ext cx="547238" cy="629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100">
                <a:solidFill>
                  <a:prstClr val="white"/>
                </a:solidFill>
              </a:endParaRPr>
            </a:p>
          </p:txBody>
        </p:sp>
      </p:grp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0D46278-F9A5-4B32-8074-9A8435E136F7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866" name="Picture 2" descr="Image result for truva atlar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" r="1" b="1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510337" y="1130299"/>
            <a:ext cx="4598986" cy="3541714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0" indent="0">
              <a:buNone/>
            </a:pPr>
            <a:r>
              <a:rPr lang="tr-TR" b="1" dirty="0">
                <a:latin typeface="AGaramondPro-Bold"/>
              </a:rPr>
              <a:t>Truva Atları</a:t>
            </a:r>
            <a:r>
              <a:rPr lang="tr-TR" dirty="0">
                <a:latin typeface="AGaramondPro-Regular"/>
              </a:rPr>
              <a:t>: </a:t>
            </a:r>
            <a:r>
              <a:rPr lang="tr-TR" b="1" dirty="0">
                <a:latin typeface="AGaramondPro-Regular"/>
              </a:rPr>
              <a:t> (</a:t>
            </a:r>
            <a:r>
              <a:rPr lang="tr-TR" b="1" dirty="0" err="1">
                <a:latin typeface="AGaramondPro-Regular"/>
              </a:rPr>
              <a:t>Troya</a:t>
            </a:r>
            <a:r>
              <a:rPr lang="tr-TR" b="1" dirty="0">
                <a:latin typeface="AGaramondPro-Regular"/>
              </a:rPr>
              <a:t> – </a:t>
            </a:r>
            <a:r>
              <a:rPr lang="tr-TR" b="1" dirty="0" err="1">
                <a:latin typeface="AGaramondPro-Regular"/>
              </a:rPr>
              <a:t>Trojen</a:t>
            </a:r>
            <a:r>
              <a:rPr lang="tr-TR" b="1" dirty="0">
                <a:latin typeface="AGaramondPro-Regular"/>
              </a:rPr>
              <a:t>)</a:t>
            </a:r>
          </a:p>
          <a:p>
            <a:pPr marL="0" indent="0">
              <a:buNone/>
            </a:pPr>
            <a:endParaRPr lang="tr-TR" dirty="0">
              <a:latin typeface="AGaramondPro-Regular"/>
            </a:endParaRPr>
          </a:p>
          <a:p>
            <a:pPr marL="0" indent="0">
              <a:buNone/>
            </a:pPr>
            <a:r>
              <a:rPr lang="tr-TR" dirty="0">
                <a:latin typeface="AGaramondPro-Regular"/>
              </a:rPr>
              <a:t>Kullanıcının kandırılarak kendi isteği ile kurduğu kötü niyetli programlardır.</a:t>
            </a:r>
          </a:p>
        </p:txBody>
      </p:sp>
    </p:spTree>
    <p:extLst>
      <p:ext uri="{BB962C8B-B14F-4D97-AF65-F5344CB8AC3E}">
        <p14:creationId xmlns:p14="http://schemas.microsoft.com/office/powerpoint/2010/main" val="1856990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4" descr="Image result for casus yazılıml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4" r="32262" b="2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448425" y="2249487"/>
            <a:ext cx="4729162" cy="41195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b="1" dirty="0">
                <a:latin typeface="AGaramondPro-Bold"/>
              </a:rPr>
              <a:t>Casus Yazılımlar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dirty="0">
                <a:latin typeface="AGaramondPro-Regular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dirty="0">
                <a:latin typeface="AGaramondPro-Regular"/>
              </a:rPr>
              <a:t>Gerçekte başka bir amaç ile kullanılsa da arka planda bilgi elde etmeye çalışır.</a:t>
            </a: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  <a:p>
            <a:pPr>
              <a:lnSpc>
                <a:spcPct val="11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66067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"/>
          <a:stretch/>
        </p:blipFill>
        <p:spPr bwMode="auto">
          <a:xfrm>
            <a:off x="-5597" y="10"/>
            <a:ext cx="61015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391275" y="702467"/>
            <a:ext cx="5222874" cy="354171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000" b="1">
                <a:latin typeface="Arial" panose="020B0604020202020204" pitchFamily="34" charset="0"/>
                <a:cs typeface="Arial" panose="020B0604020202020204" pitchFamily="34" charset="0"/>
              </a:rPr>
              <a:t>Virüslere Karşı Alınacak Tedbirler: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Orijinal </a:t>
            </a:r>
            <a:r>
              <a:rPr lang="tr-TR" sz="2000">
                <a:latin typeface="Arial" panose="020B0604020202020204" pitchFamily="34" charset="0"/>
                <a:cs typeface="Arial" panose="020B0604020202020204" pitchFamily="34" charset="0"/>
              </a:rPr>
              <a:t>anti-virüs ve güvenlik programları kullanın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Güvenilmeyen </a:t>
            </a:r>
            <a:r>
              <a:rPr lang="tr-TR" sz="2000">
                <a:latin typeface="Arial" panose="020B0604020202020204" pitchFamily="34" charset="0"/>
                <a:cs typeface="Arial" panose="020B0604020202020204" pitchFamily="34" charset="0"/>
              </a:rPr>
              <a:t>e-postaları 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ve linkleri açmayın.</a:t>
            </a:r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Virüslü </a:t>
            </a:r>
            <a:r>
              <a:rPr lang="tr-TR" sz="2000">
                <a:latin typeface="Arial" panose="020B0604020202020204" pitchFamily="34" charset="0"/>
                <a:cs typeface="Arial" panose="020B0604020202020204" pitchFamily="34" charset="0"/>
              </a:rPr>
              <a:t>dosyaların sonuna genelde .exe uzantısı eklenir. Örneğin resim.jpg.exe isimli bir dosya şüphelidir. Bu dosyalara tıklama yapmayın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Bilinmeyen </a:t>
            </a:r>
            <a:r>
              <a:rPr lang="tr-TR" sz="2000">
                <a:latin typeface="Arial" panose="020B0604020202020204" pitchFamily="34" charset="0"/>
                <a:cs typeface="Arial" panose="020B0604020202020204" pitchFamily="34" charset="0"/>
              </a:rPr>
              <a:t>web sitelerinden uzak 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durun.</a:t>
            </a:r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2000">
                <a:latin typeface="Arial" panose="020B0604020202020204" pitchFamily="34" charset="0"/>
                <a:cs typeface="Arial" panose="020B0604020202020204" pitchFamily="34" charset="0"/>
              </a:rPr>
              <a:t>Lisanssız ya da kırılmış programlar 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kullanmayın.</a:t>
            </a:r>
            <a:endParaRPr lang="tr-TR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tr-TR" sz="2000">
                <a:latin typeface="Arial" panose="020B0604020202020204" pitchFamily="34" charset="0"/>
                <a:cs typeface="Arial" panose="020B0604020202020204" pitchFamily="34" charset="0"/>
              </a:rPr>
              <a:t>Güvenilmeyen internet kaynaklarından dosya </a:t>
            </a:r>
            <a:r>
              <a:rPr lang="tr-TR" sz="2000" smtClean="0">
                <a:latin typeface="Arial" panose="020B0604020202020204" pitchFamily="34" charset="0"/>
                <a:cs typeface="Arial" panose="020B0604020202020204" pitchFamily="34" charset="0"/>
              </a:rPr>
              <a:t>indirmeyin.</a:t>
            </a:r>
            <a:r>
              <a:rPr lang="tr-TR" sz="2000"/>
              <a:t/>
            </a:r>
            <a:br>
              <a:rPr lang="tr-TR" sz="2000"/>
            </a:br>
            <a:endParaRPr lang="tr-TR" sz="2000"/>
          </a:p>
        </p:txBody>
      </p:sp>
    </p:spTree>
    <p:extLst>
      <p:ext uri="{BB962C8B-B14F-4D97-AF65-F5344CB8AC3E}">
        <p14:creationId xmlns:p14="http://schemas.microsoft.com/office/powerpoint/2010/main" val="389619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851F9572-54D5-457A-BA34-C395A478A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C47D2EE3-C191-49DE-B600-02C0905E4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>
              <a:extLst>
                <a:ext uri="{FF2B5EF4-FFF2-40B4-BE49-F238E27FC236}">
                  <a16:creationId xmlns="" xmlns:a16="http://schemas.microsoft.com/office/drawing/2014/main" id="{0D562F95-99C1-44F5-A9D2-96096AE576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124994" y="668337"/>
            <a:ext cx="6404596" cy="354171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sanal güvenlik riskleri:</a:t>
            </a:r>
          </a:p>
          <a:p>
            <a:pPr>
              <a:lnSpc>
                <a:spcPct val="110000"/>
              </a:lnSpc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 cihazlardaki uygulama izinleri tehlikesi</a:t>
            </a:r>
          </a:p>
          <a:p>
            <a:pPr>
              <a:lnSpc>
                <a:spcPct val="110000"/>
              </a:lnSpc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vimizin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dış görünüşünü gösteren ve adres bilgilerimizi ortaya çıkarabilecek fotoğrafların paylaşılması. Çünkü dijital fotoğraf çeken cihazların neredeyse tamamı GPS koordinatlarımızı yani konum bilgilerimizi fotoğraf dosyasına kaydediyor.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168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06A80B50-DCB4-4775-9C8E-7AF0F56803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57B6B07F-8DDD-4497-9D08-B1FED49425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34962D6-F3CD-4DC5-BF49-D6912045EA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6D73EE8F-606B-44B2-B0D8-4E760E239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4BB572A3-4B3D-42D3-8A1E-099D9711F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C23D0852-9666-424F-92B1-06969E0486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F4EB5FCA-E3DF-400A-B2DF-3D4A8DE95D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CE8BF121-2A5E-4DF0-BF3D-418EBDB294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C74600D7-3557-47CD-B93A-945D150EC8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A958ADB2-4D3A-46BD-B22A-C4F4BA8976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1E9E49CE-2171-48FE-99CC-0680E5E1F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AE8DBF97-F3A6-4B11-A8B9-7130FEACC3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37F19211-D5F9-4D42-BC7C-E300523B7F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D8FA95C9-8B12-43AB-B57F-E217001D3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FFBCF82E-D8A3-4F77-B21F-AD33E804C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9EAEC88E-CF2C-4FFF-BE1C-3ECDDF8AFB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2BB7076-53D2-42EF-89F5-730F18CFE8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64B50F9C-4972-4D3C-A93A-DD715BA405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B4E1A12C-F137-4ECB-8F56-2FA283321A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82996E38-1E79-4C38-BB73-850C1F6BDC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4">
              <a:extLst>
                <a:ext uri="{FF2B5EF4-FFF2-40B4-BE49-F238E27FC236}">
                  <a16:creationId xmlns="" xmlns:a16="http://schemas.microsoft.com/office/drawing/2014/main" id="{CE927FE3-1BE5-4D05-B8D7-88E07FF640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5">
              <a:extLst>
                <a:ext uri="{FF2B5EF4-FFF2-40B4-BE49-F238E27FC236}">
                  <a16:creationId xmlns="" xmlns:a16="http://schemas.microsoft.com/office/drawing/2014/main" id="{27B981F4-D791-404F-A6E1-83FAD75378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6">
              <a:extLst>
                <a:ext uri="{FF2B5EF4-FFF2-40B4-BE49-F238E27FC236}">
                  <a16:creationId xmlns="" xmlns:a16="http://schemas.microsoft.com/office/drawing/2014/main" id="{C79724CA-F950-4F24-A2DF-A6C66C8FB9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7">
              <a:extLst>
                <a:ext uri="{FF2B5EF4-FFF2-40B4-BE49-F238E27FC236}">
                  <a16:creationId xmlns="" xmlns:a16="http://schemas.microsoft.com/office/drawing/2014/main" id="{B60F86CD-6B84-4A86-9A84-1253D5C63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8">
              <a:extLst>
                <a:ext uri="{FF2B5EF4-FFF2-40B4-BE49-F238E27FC236}">
                  <a16:creationId xmlns="" xmlns:a16="http://schemas.microsoft.com/office/drawing/2014/main" id="{6ADDC23E-DD84-4022-9E68-7E35C80E67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9">
              <a:extLst>
                <a:ext uri="{FF2B5EF4-FFF2-40B4-BE49-F238E27FC236}">
                  <a16:creationId xmlns="" xmlns:a16="http://schemas.microsoft.com/office/drawing/2014/main" id="{8FC3E1B2-C741-4242-8D3C-D98A8A213A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0">
              <a:extLst>
                <a:ext uri="{FF2B5EF4-FFF2-40B4-BE49-F238E27FC236}">
                  <a16:creationId xmlns="" xmlns:a16="http://schemas.microsoft.com/office/drawing/2014/main" id="{43E10B4F-DACB-4777-BDEB-26A94121E9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1">
              <a:extLst>
                <a:ext uri="{FF2B5EF4-FFF2-40B4-BE49-F238E27FC236}">
                  <a16:creationId xmlns="" xmlns:a16="http://schemas.microsoft.com/office/drawing/2014/main" id="{0F6D9197-EFD5-4945-BC96-A5EC66848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2">
              <a:extLst>
                <a:ext uri="{FF2B5EF4-FFF2-40B4-BE49-F238E27FC236}">
                  <a16:creationId xmlns="" xmlns:a16="http://schemas.microsoft.com/office/drawing/2014/main" id="{129E04CE-31E3-49FB-857A-6C0074B6C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6DDF20A0-F5D5-4DF9-8859-9BAB9B07D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5" name="Freeform 34">
              <a:extLst>
                <a:ext uri="{FF2B5EF4-FFF2-40B4-BE49-F238E27FC236}">
                  <a16:creationId xmlns="" xmlns:a16="http://schemas.microsoft.com/office/drawing/2014/main" id="{6EAE610D-D6A4-417B-8D1D-9F46CFD16A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5">
              <a:extLst>
                <a:ext uri="{FF2B5EF4-FFF2-40B4-BE49-F238E27FC236}">
                  <a16:creationId xmlns="" xmlns:a16="http://schemas.microsoft.com/office/drawing/2014/main" id="{98EB1E73-7882-4002-970B-0EE5E9D0C8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6">
              <a:extLst>
                <a:ext uri="{FF2B5EF4-FFF2-40B4-BE49-F238E27FC236}">
                  <a16:creationId xmlns="" xmlns:a16="http://schemas.microsoft.com/office/drawing/2014/main" id="{F6789CED-4C51-4E7C-8352-5589F47685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7">
              <a:extLst>
                <a:ext uri="{FF2B5EF4-FFF2-40B4-BE49-F238E27FC236}">
                  <a16:creationId xmlns="" xmlns:a16="http://schemas.microsoft.com/office/drawing/2014/main" id="{5EA3B6F1-F1AB-4125-B10A-A151640AA3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8">
              <a:extLst>
                <a:ext uri="{FF2B5EF4-FFF2-40B4-BE49-F238E27FC236}">
                  <a16:creationId xmlns="" xmlns:a16="http://schemas.microsoft.com/office/drawing/2014/main" id="{10C1DAD7-FA62-4EA9-8B38-632D88F515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39">
              <a:extLst>
                <a:ext uri="{FF2B5EF4-FFF2-40B4-BE49-F238E27FC236}">
                  <a16:creationId xmlns="" xmlns:a16="http://schemas.microsoft.com/office/drawing/2014/main" id="{76C106C8-9A2B-4AAD-BCB6-C969DE071D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0">
              <a:extLst>
                <a:ext uri="{FF2B5EF4-FFF2-40B4-BE49-F238E27FC236}">
                  <a16:creationId xmlns="" xmlns:a16="http://schemas.microsoft.com/office/drawing/2014/main" id="{0C85FDCD-71B0-4746-915A-FD6791AAB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1">
              <a:extLst>
                <a:ext uri="{FF2B5EF4-FFF2-40B4-BE49-F238E27FC236}">
                  <a16:creationId xmlns="" xmlns:a16="http://schemas.microsoft.com/office/drawing/2014/main" id="{AAA649C3-C2F8-4C07-81B6-7CD6A5043B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2">
              <a:extLst>
                <a:ext uri="{FF2B5EF4-FFF2-40B4-BE49-F238E27FC236}">
                  <a16:creationId xmlns="" xmlns:a16="http://schemas.microsoft.com/office/drawing/2014/main" id="{204CA23C-3342-4E0B-8785-EDA0FDBEC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3">
              <a:extLst>
                <a:ext uri="{FF2B5EF4-FFF2-40B4-BE49-F238E27FC236}">
                  <a16:creationId xmlns="" xmlns:a16="http://schemas.microsoft.com/office/drawing/2014/main" id="{2983555D-7FC7-4A4C-93BC-C29EECEE8E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44">
              <a:extLst>
                <a:ext uri="{FF2B5EF4-FFF2-40B4-BE49-F238E27FC236}">
                  <a16:creationId xmlns="" xmlns:a16="http://schemas.microsoft.com/office/drawing/2014/main" id="{3B6E164A-5B73-496F-83C1-4E257C561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DF9EAAD5-930F-4895-869E-5DA5A5ED30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7" name="Freeform 46">
              <a:extLst>
                <a:ext uri="{FF2B5EF4-FFF2-40B4-BE49-F238E27FC236}">
                  <a16:creationId xmlns="" xmlns:a16="http://schemas.microsoft.com/office/drawing/2014/main" id="{12B05A00-01DB-41D0-98C5-F93FC98C43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7">
              <a:extLst>
                <a:ext uri="{FF2B5EF4-FFF2-40B4-BE49-F238E27FC236}">
                  <a16:creationId xmlns="" xmlns:a16="http://schemas.microsoft.com/office/drawing/2014/main" id="{ACFCCFE5-2B6E-4EE2-8A0D-A18A31259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8">
              <a:extLst>
                <a:ext uri="{FF2B5EF4-FFF2-40B4-BE49-F238E27FC236}">
                  <a16:creationId xmlns="" xmlns:a16="http://schemas.microsoft.com/office/drawing/2014/main" id="{70562808-51A5-4773-93CC-8B4A4A362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49">
              <a:extLst>
                <a:ext uri="{FF2B5EF4-FFF2-40B4-BE49-F238E27FC236}">
                  <a16:creationId xmlns="" xmlns:a16="http://schemas.microsoft.com/office/drawing/2014/main" id="{EC56ED5F-316D-4A66-8F8F-72E26F50B9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0">
              <a:extLst>
                <a:ext uri="{FF2B5EF4-FFF2-40B4-BE49-F238E27FC236}">
                  <a16:creationId xmlns="" xmlns:a16="http://schemas.microsoft.com/office/drawing/2014/main" id="{8C5B852E-E495-4C75-82DA-DD9426B2FC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1">
              <a:extLst>
                <a:ext uri="{FF2B5EF4-FFF2-40B4-BE49-F238E27FC236}">
                  <a16:creationId xmlns="" xmlns:a16="http://schemas.microsoft.com/office/drawing/2014/main" id="{873B9CD9-5CB4-4A2A-87B8-503800220E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2">
              <a:extLst>
                <a:ext uri="{FF2B5EF4-FFF2-40B4-BE49-F238E27FC236}">
                  <a16:creationId xmlns="" xmlns:a16="http://schemas.microsoft.com/office/drawing/2014/main" id="{693D1E94-8556-4B08-AFE0-A60455465A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3">
              <a:extLst>
                <a:ext uri="{FF2B5EF4-FFF2-40B4-BE49-F238E27FC236}">
                  <a16:creationId xmlns="" xmlns:a16="http://schemas.microsoft.com/office/drawing/2014/main" id="{32312E8C-B6A4-4488-A1B8-6A7DECAFD8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4">
              <a:extLst>
                <a:ext uri="{FF2B5EF4-FFF2-40B4-BE49-F238E27FC236}">
                  <a16:creationId xmlns="" xmlns:a16="http://schemas.microsoft.com/office/drawing/2014/main" id="{CB36CE95-F25E-4549-9FD6-1B068418D3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5">
              <a:extLst>
                <a:ext uri="{FF2B5EF4-FFF2-40B4-BE49-F238E27FC236}">
                  <a16:creationId xmlns="" xmlns:a16="http://schemas.microsoft.com/office/drawing/2014/main" id="{C452D834-CC93-48F0-9C24-A864E0A53F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6">
              <a:extLst>
                <a:ext uri="{FF2B5EF4-FFF2-40B4-BE49-F238E27FC236}">
                  <a16:creationId xmlns="" xmlns:a16="http://schemas.microsoft.com/office/drawing/2014/main" id="{2F8089AF-DC55-4EB6-90DD-468D2F1D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7">
              <a:extLst>
                <a:ext uri="{FF2B5EF4-FFF2-40B4-BE49-F238E27FC236}">
                  <a16:creationId xmlns="" xmlns:a16="http://schemas.microsoft.com/office/drawing/2014/main" id="{00DD0A37-AD9B-4A38-B2A5-C41D2780D2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58">
              <a:extLst>
                <a:ext uri="{FF2B5EF4-FFF2-40B4-BE49-F238E27FC236}">
                  <a16:creationId xmlns="" xmlns:a16="http://schemas.microsoft.com/office/drawing/2014/main" id="{C24501AA-7C2F-4076-AE7A-3BE4467154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274753" y="1130299"/>
            <a:ext cx="6597612" cy="354171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Dünyada Siber Güvenlik Çalışmaları: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ABD ordusu çocuklara sistemlere sızma dersi vermeye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başladı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yılında İsrail siber güvenlik dersini ders programlarına yerleştirmiş durumda.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İngiltere’de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siber güvenlik adına çalışmak isteyen öğrenci ve öğretmenler için çalışmalara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başlanmış.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Türkiye’de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ise çok yeterli olmamakla birlikte bazı girişimler mevcuttur. Millî Eğitim Bakanlığının “Sosyal Medya Okuryazarlığı” isimli dersi buna örnek gösterilebilir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iber Güvenlik Nedir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174" y="2271713"/>
            <a:ext cx="2824652" cy="159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85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Resim 7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2" y="881349"/>
            <a:ext cx="11282274" cy="512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95262"/>
            <a:ext cx="86201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dirty="0">
                <a:latin typeface="Arial" panose="020B0604020202020204" pitchFamily="34" charset="0"/>
                <a:cs typeface="Arial" panose="020B0604020202020204" pitchFamily="34" charset="0"/>
              </a:rPr>
              <a:t>'Bu sefer de Anneler Günü'nü fırsat bildiler'... Bu tuzağa dikkat! Sakın tıklamayın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4176" y="1709163"/>
            <a:ext cx="4989997" cy="46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6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7">
            <a:extLst>
              <a:ext uri="{FF2B5EF4-FFF2-40B4-BE49-F238E27FC236}">
                <a16:creationId xmlns="" xmlns:a16="http://schemas.microsoft.com/office/drawing/2014/main" id="{EAC88772-6DB3-49EC-9C8A-A0B46ACE37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 Diagonal Corner Rectangle 6">
            <a:extLst>
              <a:ext uri="{FF2B5EF4-FFF2-40B4-BE49-F238E27FC236}">
                <a16:creationId xmlns="" xmlns:a16="http://schemas.microsoft.com/office/drawing/2014/main" id="{17A3DD84-FAA5-438A-8462-D1E01EA0D6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7551410" cy="68580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2"/>
          </a:solidFill>
          <a:ln w="19050" cap="sq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1412" y="1065955"/>
            <a:ext cx="5749774" cy="4725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800" b="1" dirty="0"/>
              <a:t>155 Polis İmdat Hattı </a:t>
            </a:r>
          </a:p>
          <a:p>
            <a:pPr marL="0" indent="0">
              <a:buNone/>
            </a:pPr>
            <a:r>
              <a:rPr lang="tr-TR" sz="2800" dirty="0"/>
              <a:t>veya</a:t>
            </a:r>
          </a:p>
          <a:p>
            <a:pPr marL="0" indent="0">
              <a:buNone/>
            </a:pPr>
            <a:r>
              <a:rPr lang="tr-TR" sz="2800" b="1" dirty="0"/>
              <a:t>155@iem.gov.tr </a:t>
            </a:r>
          </a:p>
          <a:p>
            <a:pPr marL="0" indent="0">
              <a:buNone/>
            </a:pPr>
            <a:r>
              <a:rPr lang="tr-TR" sz="2800" b="1" dirty="0"/>
              <a:t>https://www.ihbarweb.org.tr/</a:t>
            </a:r>
          </a:p>
          <a:p>
            <a:pPr marL="0" indent="0">
              <a:buNone/>
            </a:pPr>
            <a:r>
              <a:rPr lang="tr-TR" sz="2800" dirty="0"/>
              <a:t>adreslerine ihbarda bulunun!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46640D31-0CFD-4B3F-AE95-530AA5174F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56256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  <a:alpha val="60000"/>
              </a:schemeClr>
            </a:solidFill>
          </a:ln>
          <a:effectLst>
            <a:outerShdw blurRad="88900" dist="38100" dir="5400000" algn="ct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99" y="2017941"/>
            <a:ext cx="3657600" cy="24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519FA62B-A2C9-49F5-8C45-9D5CDCD72B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24E966C-35F3-4DB1-8C23-4BC252E4E4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C24ADCBC-2A94-4F6E-BC8D-278612B7AC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3" name="Rectangle 5">
                <a:extLst>
                  <a:ext uri="{FF2B5EF4-FFF2-40B4-BE49-F238E27FC236}">
                    <a16:creationId xmlns="" xmlns:a16="http://schemas.microsoft.com/office/drawing/2014/main" id="{38F45A3E-0BAF-4E7A-AD24-51B345041D5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="" xmlns:a16="http://schemas.microsoft.com/office/drawing/2014/main" id="{5340FE26-BABB-409C-A32A-B3D10BD2355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="" xmlns:a16="http://schemas.microsoft.com/office/drawing/2014/main" id="{A9468B59-1984-42C3-88A4-942CF6EF75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="" xmlns:a16="http://schemas.microsoft.com/office/drawing/2014/main" id="{F6B5E914-0078-49CC-AD42-C97DC361CD0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="" xmlns:a16="http://schemas.microsoft.com/office/drawing/2014/main" id="{D18B3F5A-0978-48AE-9360-8ABC8CEABB1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="" xmlns:a16="http://schemas.microsoft.com/office/drawing/2014/main" id="{27E73F9B-CBFF-473A-9B41-8964B831E9F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="" xmlns:a16="http://schemas.microsoft.com/office/drawing/2014/main" id="{558218B5-0904-4C19-8935-1A64432BC2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="" xmlns:a16="http://schemas.microsoft.com/office/drawing/2014/main" id="{DBCBCB59-A700-4032-AB43-CB066879962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="" xmlns:a16="http://schemas.microsoft.com/office/drawing/2014/main" id="{861A9C11-1685-4F09-B995-D5ECAD153FE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="" xmlns:a16="http://schemas.microsoft.com/office/drawing/2014/main" id="{57CCC420-3BF0-4A3E-A4FB-41537B0642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="" xmlns:a16="http://schemas.microsoft.com/office/drawing/2014/main" id="{1DEFC6D1-15DA-4DDC-8FD1-B7630B8D607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="" xmlns:a16="http://schemas.microsoft.com/office/drawing/2014/main" id="{0C6F2EE9-81FE-4B46-9513-6EC7D930124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="" xmlns:a16="http://schemas.microsoft.com/office/drawing/2014/main" id="{26DF77E9-F68C-4FE0-864E-A4A4DE36169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="" xmlns:a16="http://schemas.microsoft.com/office/drawing/2014/main" id="{9D3495ED-B588-4755-B8BB-18D33E4AC41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="" xmlns:a16="http://schemas.microsoft.com/office/drawing/2014/main" id="{E76105FE-305A-42A7-B2DD-388B99FAB80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="" xmlns:a16="http://schemas.microsoft.com/office/drawing/2014/main" id="{F1883F6E-6FAE-49E2-AE28-02B88BEBF6D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="" xmlns:a16="http://schemas.microsoft.com/office/drawing/2014/main" id="{8C8A198F-A0AA-455F-ACD5-8587457BDD5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="" xmlns:a16="http://schemas.microsoft.com/office/drawing/2014/main" id="{E57E155C-0F05-498E-B0E3-33AE15B7E8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="" xmlns:a16="http://schemas.microsoft.com/office/drawing/2014/main" id="{3D7FB1D7-F9DB-443D-A2D4-40C46F6975A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="" xmlns:a16="http://schemas.microsoft.com/office/drawing/2014/main" id="{9EF7FB08-B52A-4C0D-BF32-AC6D91AE99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="" xmlns:a16="http://schemas.microsoft.com/office/drawing/2014/main" id="{2A27D708-7911-4EAB-8A9D-E608726B57C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="" xmlns:a16="http://schemas.microsoft.com/office/drawing/2014/main" id="{40A3E3AC-335B-4EAB-A5D4-E72C8434ABB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="" xmlns:a16="http://schemas.microsoft.com/office/drawing/2014/main" id="{FC4E923E-7CEC-4950-8C12-F40EAE7A36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="" xmlns:a16="http://schemas.microsoft.com/office/drawing/2014/main" id="{23A92FB5-3211-4195-8FFA-A8F49F6777E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="" xmlns:a16="http://schemas.microsoft.com/office/drawing/2014/main" id="{BB88442A-84E1-4264-BD24-B14020F21EF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="" xmlns:a16="http://schemas.microsoft.com/office/drawing/2014/main" id="{B47AD665-0844-40BF-AE62-BA493929C50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="" xmlns:a16="http://schemas.microsoft.com/office/drawing/2014/main" id="{01D8E540-292C-4867-BD21-43910262E9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A00C8F50-D632-4BE8-B5BF-8AEAE2D13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3" name="Freeform 32">
                <a:extLst>
                  <a:ext uri="{FF2B5EF4-FFF2-40B4-BE49-F238E27FC236}">
                    <a16:creationId xmlns="" xmlns:a16="http://schemas.microsoft.com/office/drawing/2014/main" id="{7870CC07-8D37-4F4D-A73B-9762FFAB178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="" xmlns:a16="http://schemas.microsoft.com/office/drawing/2014/main" id="{06B84BAB-C27B-4804-9496-FDDA7FF6F24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="" xmlns:a16="http://schemas.microsoft.com/office/drawing/2014/main" id="{45E90447-AF32-4C90-8940-D5EBE9F6406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="" xmlns:a16="http://schemas.microsoft.com/office/drawing/2014/main" id="{DFD35AB5-2871-471E-87D3-C3C024C31EA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="" xmlns:a16="http://schemas.microsoft.com/office/drawing/2014/main" id="{60EED77B-C4CD-44DE-B7AA-472CBEE6ECA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="" xmlns:a16="http://schemas.microsoft.com/office/drawing/2014/main" id="{68122908-2E24-4971-A70E-29CFE953E57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="" xmlns:a16="http://schemas.microsoft.com/office/drawing/2014/main" id="{43930918-848F-4F70-8C42-426DCCB4D4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="" xmlns:a16="http://schemas.microsoft.com/office/drawing/2014/main" id="{7C2C1A0B-06A1-4F89-9A58-66CAB57F1FD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="" xmlns:a16="http://schemas.microsoft.com/office/drawing/2014/main" id="{F26FAEF0-6EA1-41B4-AC1D-0BC56E43EFE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="" xmlns:a16="http://schemas.microsoft.com/office/drawing/2014/main" id="{563F085C-A9C1-47AB-9656-468B79DE5A2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4522F6F2-D276-4B44-927D-595B62E8F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CE1A8443-DFAD-4C8E-A1D1-B1FFC23AA5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2">
              <a:extLst>
                <a:ext uri="{FF2B5EF4-FFF2-40B4-BE49-F238E27FC236}">
                  <a16:creationId xmlns="" xmlns:a16="http://schemas.microsoft.com/office/drawing/2014/main" id="{7C16C621-4F51-4093-B639-5E04CF0EA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Resim 1" descr="bilgisayar, tablo içeren bir resim&#10;&#10;Açıklama otomatik olarak oluşturuld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r="24259" b="1"/>
          <a:stretch/>
        </p:blipFill>
        <p:spPr>
          <a:xfrm>
            <a:off x="1946095" y="1120775"/>
            <a:ext cx="2892016" cy="427851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9A210947-19DD-4D82-9001-EB4FD3CA88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08BA069-8E59-4A52-9D81-F41BB255CC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7" name="Freeform 6">
              <a:extLst>
                <a:ext uri="{FF2B5EF4-FFF2-40B4-BE49-F238E27FC236}">
                  <a16:creationId xmlns="" xmlns:a16="http://schemas.microsoft.com/office/drawing/2014/main" id="{3F647F8A-2464-4A5A-BC19-757CDB00F6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7">
              <a:extLst>
                <a:ext uri="{FF2B5EF4-FFF2-40B4-BE49-F238E27FC236}">
                  <a16:creationId xmlns="" xmlns:a16="http://schemas.microsoft.com/office/drawing/2014/main" id="{56E9E8F0-C005-4002-A7CC-050F4E163C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6F73DD6E-B3F0-4263-B349-EF6F73438A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9">
              <a:extLst>
                <a:ext uri="{FF2B5EF4-FFF2-40B4-BE49-F238E27FC236}">
                  <a16:creationId xmlns="" xmlns:a16="http://schemas.microsoft.com/office/drawing/2014/main" id="{819862A2-B765-4A89-A229-6D13897818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10">
              <a:extLst>
                <a:ext uri="{FF2B5EF4-FFF2-40B4-BE49-F238E27FC236}">
                  <a16:creationId xmlns="" xmlns:a16="http://schemas.microsoft.com/office/drawing/2014/main" id="{80B74F06-F12D-48F0-9469-1B41C8676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11">
              <a:extLst>
                <a:ext uri="{FF2B5EF4-FFF2-40B4-BE49-F238E27FC236}">
                  <a16:creationId xmlns="" xmlns:a16="http://schemas.microsoft.com/office/drawing/2014/main" id="{90B9E938-2C10-4FD4-A44B-AC2C6CCB5B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2">
              <a:extLst>
                <a:ext uri="{FF2B5EF4-FFF2-40B4-BE49-F238E27FC236}">
                  <a16:creationId xmlns="" xmlns:a16="http://schemas.microsoft.com/office/drawing/2014/main" id="{F9EFD92F-C67D-4998-BF9E-78AE28DF54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3">
              <a:extLst>
                <a:ext uri="{FF2B5EF4-FFF2-40B4-BE49-F238E27FC236}">
                  <a16:creationId xmlns="" xmlns:a16="http://schemas.microsoft.com/office/drawing/2014/main" id="{40A102B9-B463-49AA-80B5-DED0B2E43A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14">
              <a:extLst>
                <a:ext uri="{FF2B5EF4-FFF2-40B4-BE49-F238E27FC236}">
                  <a16:creationId xmlns="" xmlns:a16="http://schemas.microsoft.com/office/drawing/2014/main" id="{D8FE84BD-D175-437D-B860-3715158CFC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5">
              <a:extLst>
                <a:ext uri="{FF2B5EF4-FFF2-40B4-BE49-F238E27FC236}">
                  <a16:creationId xmlns="" xmlns:a16="http://schemas.microsoft.com/office/drawing/2014/main" id="{1577D13D-8777-48FE-8799-57CBDEA2A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6">
              <a:extLst>
                <a:ext uri="{FF2B5EF4-FFF2-40B4-BE49-F238E27FC236}">
                  <a16:creationId xmlns="" xmlns:a16="http://schemas.microsoft.com/office/drawing/2014/main" id="{ADE86DE6-4A59-4BE5-B2C8-CB7C0FB965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7">
              <a:extLst>
                <a:ext uri="{FF2B5EF4-FFF2-40B4-BE49-F238E27FC236}">
                  <a16:creationId xmlns="" xmlns:a16="http://schemas.microsoft.com/office/drawing/2014/main" id="{5FD7F01E-86AB-47C1-81B1-419856314E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8">
              <a:extLst>
                <a:ext uri="{FF2B5EF4-FFF2-40B4-BE49-F238E27FC236}">
                  <a16:creationId xmlns="" xmlns:a16="http://schemas.microsoft.com/office/drawing/2014/main" id="{953EB852-7AA6-40F7-A805-0FF04FAE8E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9">
              <a:extLst>
                <a:ext uri="{FF2B5EF4-FFF2-40B4-BE49-F238E27FC236}">
                  <a16:creationId xmlns="" xmlns:a16="http://schemas.microsoft.com/office/drawing/2014/main" id="{FA283238-23CF-4994-8E02-4EB5D97D87F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0">
              <a:extLst>
                <a:ext uri="{FF2B5EF4-FFF2-40B4-BE49-F238E27FC236}">
                  <a16:creationId xmlns="" xmlns:a16="http://schemas.microsoft.com/office/drawing/2014/main" id="{AE2F0444-3560-46A9-85C6-AD9C4D7000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1">
              <a:extLst>
                <a:ext uri="{FF2B5EF4-FFF2-40B4-BE49-F238E27FC236}">
                  <a16:creationId xmlns="" xmlns:a16="http://schemas.microsoft.com/office/drawing/2014/main" id="{B69EAEB1-1086-4684-B20B-C6E250A90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2">
              <a:extLst>
                <a:ext uri="{FF2B5EF4-FFF2-40B4-BE49-F238E27FC236}">
                  <a16:creationId xmlns="" xmlns:a16="http://schemas.microsoft.com/office/drawing/2014/main" id="{4C869530-8A60-4306-BC67-63294F9D5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3">
              <a:extLst>
                <a:ext uri="{FF2B5EF4-FFF2-40B4-BE49-F238E27FC236}">
                  <a16:creationId xmlns="" xmlns:a16="http://schemas.microsoft.com/office/drawing/2014/main" id="{EEBC3BC8-0066-4FFF-936E-746B47A0C3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24">
              <a:extLst>
                <a:ext uri="{FF2B5EF4-FFF2-40B4-BE49-F238E27FC236}">
                  <a16:creationId xmlns="" xmlns:a16="http://schemas.microsoft.com/office/drawing/2014/main" id="{7951EC55-DA0C-46F0-BF98-427078A66D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5">
              <a:extLst>
                <a:ext uri="{FF2B5EF4-FFF2-40B4-BE49-F238E27FC236}">
                  <a16:creationId xmlns="" xmlns:a16="http://schemas.microsoft.com/office/drawing/2014/main" id="{F40CBDE4-9D9D-471D-9C7E-D000C060B2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6">
              <a:extLst>
                <a:ext uri="{FF2B5EF4-FFF2-40B4-BE49-F238E27FC236}">
                  <a16:creationId xmlns="" xmlns:a16="http://schemas.microsoft.com/office/drawing/2014/main" id="{4E63F3FC-5BCB-400B-8CBB-DB58CF61D6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7">
              <a:extLst>
                <a:ext uri="{FF2B5EF4-FFF2-40B4-BE49-F238E27FC236}">
                  <a16:creationId xmlns="" xmlns:a16="http://schemas.microsoft.com/office/drawing/2014/main" id="{CBE4FF3F-9B00-4479-9EC8-BADD8C77E1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8">
              <a:extLst>
                <a:ext uri="{FF2B5EF4-FFF2-40B4-BE49-F238E27FC236}">
                  <a16:creationId xmlns="" xmlns:a16="http://schemas.microsoft.com/office/drawing/2014/main" id="{6BA6A1A3-FE7E-46C6-96C1-693C2E018A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9">
              <a:extLst>
                <a:ext uri="{FF2B5EF4-FFF2-40B4-BE49-F238E27FC236}">
                  <a16:creationId xmlns="" xmlns:a16="http://schemas.microsoft.com/office/drawing/2014/main" id="{114DA81D-9A00-4EB7-A592-23911BB149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30">
              <a:extLst>
                <a:ext uri="{FF2B5EF4-FFF2-40B4-BE49-F238E27FC236}">
                  <a16:creationId xmlns="" xmlns:a16="http://schemas.microsoft.com/office/drawing/2014/main" id="{DB83C953-DA56-415B-943C-6669B401A8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31">
              <a:extLst>
                <a:ext uri="{FF2B5EF4-FFF2-40B4-BE49-F238E27FC236}">
                  <a16:creationId xmlns="" xmlns:a16="http://schemas.microsoft.com/office/drawing/2014/main" id="{51B3F681-1B14-43A9-AD7C-3337BF646C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32">
              <a:extLst>
                <a:ext uri="{FF2B5EF4-FFF2-40B4-BE49-F238E27FC236}">
                  <a16:creationId xmlns="" xmlns:a16="http://schemas.microsoft.com/office/drawing/2014/main" id="{9FFEE267-6F5A-4942-9CCD-93E0FD722B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D473DF80-FE50-4F0F-9AF3-BE37ACE6B9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85" name="Freeform 34">
              <a:extLst>
                <a:ext uri="{FF2B5EF4-FFF2-40B4-BE49-F238E27FC236}">
                  <a16:creationId xmlns="" xmlns:a16="http://schemas.microsoft.com/office/drawing/2014/main" id="{D2426B62-A33A-419E-B4DF-42543C4CC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5">
              <a:extLst>
                <a:ext uri="{FF2B5EF4-FFF2-40B4-BE49-F238E27FC236}">
                  <a16:creationId xmlns="" xmlns:a16="http://schemas.microsoft.com/office/drawing/2014/main" id="{1790CDFA-5E0D-467A-B0CA-637136309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6">
              <a:extLst>
                <a:ext uri="{FF2B5EF4-FFF2-40B4-BE49-F238E27FC236}">
                  <a16:creationId xmlns="" xmlns:a16="http://schemas.microsoft.com/office/drawing/2014/main" id="{54F41241-7241-4D2A-BDEA-28406C41D5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7">
              <a:extLst>
                <a:ext uri="{FF2B5EF4-FFF2-40B4-BE49-F238E27FC236}">
                  <a16:creationId xmlns="" xmlns:a16="http://schemas.microsoft.com/office/drawing/2014/main" id="{351E54C3-3D62-48EA-A2DC-D1570769C2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8">
              <a:extLst>
                <a:ext uri="{FF2B5EF4-FFF2-40B4-BE49-F238E27FC236}">
                  <a16:creationId xmlns="" xmlns:a16="http://schemas.microsoft.com/office/drawing/2014/main" id="{F08D2F28-5814-4CA4-A46E-C82FE6EF5D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39">
              <a:extLst>
                <a:ext uri="{FF2B5EF4-FFF2-40B4-BE49-F238E27FC236}">
                  <a16:creationId xmlns="" xmlns:a16="http://schemas.microsoft.com/office/drawing/2014/main" id="{D308FFD9-83B2-4D86-8A5B-CE9F07E8E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40">
              <a:extLst>
                <a:ext uri="{FF2B5EF4-FFF2-40B4-BE49-F238E27FC236}">
                  <a16:creationId xmlns="" xmlns:a16="http://schemas.microsoft.com/office/drawing/2014/main" id="{E6A3BE28-5E73-44F0-AA57-58DAD5DD0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41">
              <a:extLst>
                <a:ext uri="{FF2B5EF4-FFF2-40B4-BE49-F238E27FC236}">
                  <a16:creationId xmlns="" xmlns:a16="http://schemas.microsoft.com/office/drawing/2014/main" id="{7ACED00D-535A-4494-8BFA-78E58A2D56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42">
              <a:extLst>
                <a:ext uri="{FF2B5EF4-FFF2-40B4-BE49-F238E27FC236}">
                  <a16:creationId xmlns="" xmlns:a16="http://schemas.microsoft.com/office/drawing/2014/main" id="{0C7D7BCF-768E-4C0D-857A-63BBA8F9BF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43">
              <a:extLst>
                <a:ext uri="{FF2B5EF4-FFF2-40B4-BE49-F238E27FC236}">
                  <a16:creationId xmlns="" xmlns:a16="http://schemas.microsoft.com/office/drawing/2014/main" id="{29401C0B-5EF6-49A6-A9F6-DAC32B3B65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44">
              <a:extLst>
                <a:ext uri="{FF2B5EF4-FFF2-40B4-BE49-F238E27FC236}">
                  <a16:creationId xmlns="" xmlns:a16="http://schemas.microsoft.com/office/drawing/2014/main" id="{F6DF5234-BC86-4ABB-A7ED-575143C6A4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E4863625-8438-4877-9681-839C192C61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46">
              <a:extLst>
                <a:ext uri="{FF2B5EF4-FFF2-40B4-BE49-F238E27FC236}">
                  <a16:creationId xmlns="" xmlns:a16="http://schemas.microsoft.com/office/drawing/2014/main" id="{8A1D47CD-E2C4-4AD2-B105-655BB09052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7">
              <a:extLst>
                <a:ext uri="{FF2B5EF4-FFF2-40B4-BE49-F238E27FC236}">
                  <a16:creationId xmlns="" xmlns:a16="http://schemas.microsoft.com/office/drawing/2014/main" id="{4D816259-D8E8-4E5C-A2CF-8C8AFB8057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8">
              <a:extLst>
                <a:ext uri="{FF2B5EF4-FFF2-40B4-BE49-F238E27FC236}">
                  <a16:creationId xmlns="" xmlns:a16="http://schemas.microsoft.com/office/drawing/2014/main" id="{6377A258-3874-44DB-99C9-C4EA6F7AA2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9">
              <a:extLst>
                <a:ext uri="{FF2B5EF4-FFF2-40B4-BE49-F238E27FC236}">
                  <a16:creationId xmlns="" xmlns:a16="http://schemas.microsoft.com/office/drawing/2014/main" id="{A3902333-5178-425F-AA5F-14ABBEDAEF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50">
              <a:extLst>
                <a:ext uri="{FF2B5EF4-FFF2-40B4-BE49-F238E27FC236}">
                  <a16:creationId xmlns="" xmlns:a16="http://schemas.microsoft.com/office/drawing/2014/main" id="{090FF72C-8743-4B55-99A4-E62D6A4B20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51">
              <a:extLst>
                <a:ext uri="{FF2B5EF4-FFF2-40B4-BE49-F238E27FC236}">
                  <a16:creationId xmlns="" xmlns:a16="http://schemas.microsoft.com/office/drawing/2014/main" id="{BFCE6B39-2A20-4DB5-BA8E-2FA60B4600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52">
              <a:extLst>
                <a:ext uri="{FF2B5EF4-FFF2-40B4-BE49-F238E27FC236}">
                  <a16:creationId xmlns="" xmlns:a16="http://schemas.microsoft.com/office/drawing/2014/main" id="{A9F068E0-CF7F-474D-9118-50619A6E1C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53">
              <a:extLst>
                <a:ext uri="{FF2B5EF4-FFF2-40B4-BE49-F238E27FC236}">
                  <a16:creationId xmlns="" xmlns:a16="http://schemas.microsoft.com/office/drawing/2014/main" id="{CEE9ADFF-5205-4783-ADA2-655A73DB47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54">
              <a:extLst>
                <a:ext uri="{FF2B5EF4-FFF2-40B4-BE49-F238E27FC236}">
                  <a16:creationId xmlns="" xmlns:a16="http://schemas.microsoft.com/office/drawing/2014/main" id="{B28123C4-0A50-4115-936C-C659A912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5">
              <a:extLst>
                <a:ext uri="{FF2B5EF4-FFF2-40B4-BE49-F238E27FC236}">
                  <a16:creationId xmlns="" xmlns:a16="http://schemas.microsoft.com/office/drawing/2014/main" id="{09B49DB9-536F-45DE-9352-5095C8D838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6">
              <a:extLst>
                <a:ext uri="{FF2B5EF4-FFF2-40B4-BE49-F238E27FC236}">
                  <a16:creationId xmlns="" xmlns:a16="http://schemas.microsoft.com/office/drawing/2014/main" id="{43C4B12A-C5E9-47A5-9B04-5D2186A074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7">
              <a:extLst>
                <a:ext uri="{FF2B5EF4-FFF2-40B4-BE49-F238E27FC236}">
                  <a16:creationId xmlns="" xmlns:a16="http://schemas.microsoft.com/office/drawing/2014/main" id="{A01B0DF5-9122-4E62-BF5B-0CCE0A5457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8">
              <a:extLst>
                <a:ext uri="{FF2B5EF4-FFF2-40B4-BE49-F238E27FC236}">
                  <a16:creationId xmlns="" xmlns:a16="http://schemas.microsoft.com/office/drawing/2014/main" id="{3ED6B441-A89D-4565-949B-4C4AB6DC9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0078817"/>
              </p:ext>
            </p:extLst>
          </p:nvPr>
        </p:nvGraphicFramePr>
        <p:xfrm>
          <a:off x="4845131" y="1468438"/>
          <a:ext cx="6610267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250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6BFC9644-673A-459F-B3C5-9310A4E50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4ADB9295-9645-4BF2-ADFD-75800B7FAD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bg2">
              <a:lumMod val="60000"/>
              <a:lumOff val="40000"/>
              <a:alpha val="60000"/>
            </a:schemeClr>
          </a:solidFill>
        </p:grpSpPr>
        <p:sp>
          <p:nvSpPr>
            <p:cNvPr id="2054" name="Rectangle 5">
              <a:extLst>
                <a:ext uri="{FF2B5EF4-FFF2-40B4-BE49-F238E27FC236}">
                  <a16:creationId xmlns="" xmlns:a16="http://schemas.microsoft.com/office/drawing/2014/main" id="{95B061E9-E435-4E1B-B160-96584A116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3CD7972E-7D38-40EE-A80B-E2A848811E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524A3B55-746F-419F-8CFF-5F3A4BE143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="" xmlns:a16="http://schemas.microsoft.com/office/drawing/2014/main" id="{9C63219B-AD72-4494-935E-F5C70DB549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="" xmlns:a16="http://schemas.microsoft.com/office/drawing/2014/main" id="{15B41FD2-05E2-44E7-8760-09E65D1C6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="" xmlns:a16="http://schemas.microsoft.com/office/drawing/2014/main" id="{FE6D63D0-3347-4EE2-8F65-F1C32168FA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538A46A3-DB16-45D5-B636-03EFE39FE9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0B8A2B0E-823F-4BE8-9359-45143BB124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44516B3C-A8BE-46FC-B643-3DFEB7F283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59FD699C-3920-4E57-BE27-165A3F036C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0FB0C02E-3F53-4889-8ADF-80DBC43F69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Line 16">
              <a:extLst>
                <a:ext uri="{FF2B5EF4-FFF2-40B4-BE49-F238E27FC236}">
                  <a16:creationId xmlns="" xmlns:a16="http://schemas.microsoft.com/office/drawing/2014/main" id="{F8A0C89C-946F-4BCD-8A27-BB73E37FE5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70C83EAF-4E92-4849-A240-B257871DC0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320FD164-4D7A-469C-B3F4-B926BFACF5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F6E14D9A-4E63-48FF-95C5-9E8DDFF86C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F3DCD24F-3CA8-4404-B22C-E4C928995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Rectangle 21">
              <a:extLst>
                <a:ext uri="{FF2B5EF4-FFF2-40B4-BE49-F238E27FC236}">
                  <a16:creationId xmlns="" xmlns:a16="http://schemas.microsoft.com/office/drawing/2014/main" id="{8AD2E827-32A3-4BE4-9CC6-831562917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47FB2CCC-1230-494F-B2D1-F05E5B8ED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A5F44514-9274-47E3-9243-CA9356C166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D06192CD-AD86-4DCA-8B53-4ACCA465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="" xmlns:a16="http://schemas.microsoft.com/office/drawing/2014/main" id="{99E9203A-21E4-46D8-981A-4B28CA320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="" xmlns:a16="http://schemas.microsoft.com/office/drawing/2014/main" id="{32FCE9B6-FB52-4045-8DCC-E5959B9A40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="" xmlns:a16="http://schemas.microsoft.com/office/drawing/2014/main" id="{E4A7025C-CDE8-429A-BBB9-E7380C962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="" xmlns:a16="http://schemas.microsoft.com/office/drawing/2014/main" id="{A4EA0256-5DF5-437A-98A7-B79F3E6BB8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="" xmlns:a16="http://schemas.microsoft.com/office/drawing/2014/main" id="{90C9433D-9E1C-493B-BEBD-C3081FFA32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="" xmlns:a16="http://schemas.microsoft.com/office/drawing/2014/main" id="{352B39BB-F298-4285-A709-1FBA0CB722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="" xmlns:a16="http://schemas.microsoft.com/office/drawing/2014/main" id="{31CAF2A0-CBA0-4E86-AA87-8750EC1AFB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19015" y="1093787"/>
            <a:ext cx="3059969" cy="4697413"/>
          </a:xfrm>
        </p:spPr>
        <p:txBody>
          <a:bodyPr>
            <a:normAutofit/>
          </a:bodyPr>
          <a:lstStyle/>
          <a:p>
            <a:r>
              <a:rPr lang="tr-TR" b="1"/>
              <a:t>SİBER SUÇLARA ÖRNEKLER:</a:t>
            </a:r>
            <a:endParaRPr lang="tr-TR" b="1" dirty="0"/>
          </a:p>
        </p:txBody>
      </p:sp>
      <p:sp useBgFill="1">
        <p:nvSpPr>
          <p:cNvPr id="102" name="Round Diagonal Corner Rectangle 7">
            <a:extLst>
              <a:ext uri="{FF2B5EF4-FFF2-40B4-BE49-F238E27FC236}">
                <a16:creationId xmlns="" xmlns:a16="http://schemas.microsoft.com/office/drawing/2014/main" id="{7D1C411D-0818-4640-8657-2AF78250C8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25084" y="0"/>
            <a:ext cx="7566916" cy="6848476"/>
          </a:xfrm>
          <a:prstGeom prst="round2DiagRect">
            <a:avLst>
              <a:gd name="adj1" fmla="val 0"/>
              <a:gd name="adj2" fmla="val 0"/>
            </a:avLst>
          </a:prstGeom>
          <a:ln w="19050" cap="sq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15467" y="1093788"/>
            <a:ext cx="5831944" cy="46974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2200"/>
              <a:t>Bir kişiye ait e-posta veya kullanıcı bilgilerini ele geçirmek, değiştirmek veya silmek. TCK 'nın 243. maddesine göre </a:t>
            </a:r>
            <a:r>
              <a:rPr lang="tr-TR" sz="2200" b="1"/>
              <a:t>iki yıla kadar hapis</a:t>
            </a:r>
            <a:r>
              <a:rPr lang="tr-TR" sz="2200"/>
              <a:t> yada para cezası uygulanır.</a:t>
            </a:r>
          </a:p>
          <a:p>
            <a:pPr>
              <a:lnSpc>
                <a:spcPct val="110000"/>
              </a:lnSpc>
            </a:pPr>
            <a:r>
              <a:rPr lang="tr-TR" sz="2200" b="1"/>
              <a:t>Başkasına ait fotoğraf, video veya eserleri izinsiz paylaşmak.</a:t>
            </a:r>
          </a:p>
          <a:p>
            <a:pPr>
              <a:lnSpc>
                <a:spcPct val="110000"/>
              </a:lnSpc>
            </a:pPr>
            <a:r>
              <a:rPr lang="tr-TR" sz="2200" b="1"/>
              <a:t>Bir kişi veya kurum adına sahte e-posta/profil/hesap oluşturmak.</a:t>
            </a:r>
          </a:p>
          <a:p>
            <a:pPr>
              <a:lnSpc>
                <a:spcPct val="110000"/>
              </a:lnSpc>
            </a:pPr>
            <a:r>
              <a:rPr lang="tr-TR" sz="2200"/>
              <a:t>Satışı yapılan ürünlere ait yanlış bilgiler verme.</a:t>
            </a:r>
          </a:p>
          <a:p>
            <a:pPr>
              <a:lnSpc>
                <a:spcPct val="110000"/>
              </a:lnSpc>
            </a:pPr>
            <a:r>
              <a:rPr lang="tr-TR" sz="2200"/>
              <a:t>Müşteriye vaat edilen ürün yerine farklı ürün göndermek.</a:t>
            </a:r>
          </a:p>
          <a:p>
            <a:pPr>
              <a:lnSpc>
                <a:spcPct val="110000"/>
              </a:lnSpc>
            </a:pPr>
            <a:endParaRPr lang="tr-TR" sz="2200" b="1"/>
          </a:p>
        </p:txBody>
      </p:sp>
      <p:pic>
        <p:nvPicPr>
          <p:cNvPr id="2050" name="Picture 2" descr="http://4.bp.blogspot.com/-yXmb9GQLYeo/T6CudM9Pm_I/AAAAAAAAAzY/2ahr4g-uJdQ/s1600/email-hac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90" y="964312"/>
            <a:ext cx="2461243" cy="131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25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Devre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617</Words>
  <Application>Microsoft Office PowerPoint</Application>
  <PresentationFormat>Geniş ekran</PresentationFormat>
  <Paragraphs>96</Paragraphs>
  <Slides>34</Slides>
  <Notes>6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3" baseType="lpstr">
      <vt:lpstr>AGaramondPro-Bold</vt:lpstr>
      <vt:lpstr>AGaramondPro-Regular</vt:lpstr>
      <vt:lpstr>Arial</vt:lpstr>
      <vt:lpstr>Calibri</vt:lpstr>
      <vt:lpstr>Times New Roman</vt:lpstr>
      <vt:lpstr>Trebuchet MS</vt:lpstr>
      <vt:lpstr>Tw Cen MT</vt:lpstr>
      <vt:lpstr>Devre</vt:lpstr>
      <vt:lpstr>Bit Eşlem Resmi</vt:lpstr>
      <vt:lpstr>PowerPoint Sunusu</vt:lpstr>
      <vt:lpstr>PowerPoint Sunusu</vt:lpstr>
      <vt:lpstr>PowerPoint Sunusu</vt:lpstr>
      <vt:lpstr>PowerPoint Sunusu</vt:lpstr>
      <vt:lpstr>PowerPoint Sunusu</vt:lpstr>
      <vt:lpstr>'Bu sefer de Anneler Günü'nü fırsat bildiler'... Bu tuzağa dikkat! Sakın tıklamayın </vt:lpstr>
      <vt:lpstr>PowerPoint Sunusu</vt:lpstr>
      <vt:lpstr>PowerPoint Sunusu</vt:lpstr>
      <vt:lpstr>SİBER SUÇLARA ÖRNEKLER:</vt:lpstr>
      <vt:lpstr>SİBER SUÇLARA ÖRNEKLER:</vt:lpstr>
      <vt:lpstr>PowerPoint Sunusu</vt:lpstr>
      <vt:lpstr>                      PhIshing nedİr?</vt:lpstr>
      <vt:lpstr>Güvenli Parola Oluşturma KurallarI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PAROLAYI UNUTMAMAK İÇİN;</vt:lpstr>
      <vt:lpstr>‘123456’lı Emniyet Şifresi Olur mu?</vt:lpstr>
      <vt:lpstr>Dünyada En Çok Tercih Edilen Şifreler:</vt:lpstr>
      <vt:lpstr>Şifrelerin Kırılma Süreleri:</vt:lpstr>
      <vt:lpstr>Şifrelerin Kırılma Süreleri:</vt:lpstr>
      <vt:lpstr>Şifrelerin Kırılma Süreleri:</vt:lpstr>
      <vt:lpstr>Şifrelerin Kırılma Süreleri: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 altuntas</dc:creator>
  <cp:lastModifiedBy>OEM</cp:lastModifiedBy>
  <cp:revision>13</cp:revision>
  <dcterms:created xsi:type="dcterms:W3CDTF">2020-09-10T20:05:13Z</dcterms:created>
  <dcterms:modified xsi:type="dcterms:W3CDTF">2022-05-12T21:36:51Z</dcterms:modified>
</cp:coreProperties>
</file>